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64" r:id="rId2"/>
    <p:sldId id="276" r:id="rId3"/>
    <p:sldId id="280" r:id="rId4"/>
    <p:sldId id="279" r:id="rId5"/>
    <p:sldId id="278" r:id="rId6"/>
    <p:sldId id="281" r:id="rId7"/>
    <p:sldId id="282" r:id="rId8"/>
    <p:sldId id="283" r:id="rId9"/>
    <p:sldId id="277" r:id="rId10"/>
  </p:sldIdLst>
  <p:sldSz cx="11522075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54" autoAdjust="0"/>
    <p:restoredTop sz="94660"/>
  </p:normalViewPr>
  <p:slideViewPr>
    <p:cSldViewPr>
      <p:cViewPr varScale="1">
        <p:scale>
          <a:sx n="75" d="100"/>
          <a:sy n="75" d="100"/>
        </p:scale>
        <p:origin x="744" y="45"/>
      </p:cViewPr>
      <p:guideLst>
        <p:guide orient="horz" pos="2160"/>
        <p:guide pos="36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F28BC0-1ADC-4F6C-B9DD-39898BF5221E}" type="doc">
      <dgm:prSet loTypeId="urn:microsoft.com/office/officeart/2005/8/layout/target3" loCatId="list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4952725-D3F4-4884-969D-BBE823C6368E}">
      <dgm:prSet phldrT="[Текст]" custT="1"/>
      <dgm:spPr/>
      <dgm:t>
        <a:bodyPr/>
        <a:lstStyle/>
        <a:p>
          <a:pPr algn="just"/>
          <a:r>
            <a:rPr lang="ru-RU" sz="18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Халықаралық қатынастар </a:t>
          </a:r>
          <a:r>
            <a: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– әлемдік аренада әрекет ететін субъектілер арасындағы экономикалық, саяси, құқықтық, идеологиялық, дипломатиялық, әскери, мәдени және басқа байланыстардың және өзара қарым-қатынастардың жиынтығы. </a:t>
          </a:r>
        </a:p>
      </dgm:t>
    </dgm:pt>
    <dgm:pt modelId="{A4B9E451-B233-42A8-8189-3F6CC44C9C0C}" type="parTrans" cxnId="{E9E007E4-F1EB-4BA3-82CE-C0E8C994E8A2}">
      <dgm:prSet/>
      <dgm:spPr/>
      <dgm:t>
        <a:bodyPr/>
        <a:lstStyle/>
        <a:p>
          <a:pPr algn="just"/>
          <a:endParaRPr lang="ru-RU" sz="1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B3D669-84A6-4413-936D-068FEC4D9545}" type="sibTrans" cxnId="{E9E007E4-F1EB-4BA3-82CE-C0E8C994E8A2}">
      <dgm:prSet/>
      <dgm:spPr/>
      <dgm:t>
        <a:bodyPr/>
        <a:lstStyle/>
        <a:p>
          <a:pPr algn="just"/>
          <a:endParaRPr lang="ru-RU" sz="1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BE85DA-5A85-4E42-8060-9CFA2733AE94}">
      <dgm:prSet phldrT="[Текст]" custT="1"/>
      <dgm:spPr/>
      <dgm:t>
        <a:bodyPr/>
        <a:lstStyle/>
        <a:p>
          <a:pPr algn="just"/>
          <a:r>
            <a:rPr lang="ru-RU" sz="18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Халықаралық қатынастар </a:t>
          </a:r>
          <a:r>
            <a: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– әлем қауымдастығының субъектілері арасындағы саяси, экономикалық және т.б. адамзат өмірі мен әрекеттерінің негізгі салалары бойынша байланыстар мен өзара әрекеттесулердің кешенді жүйесі. </a:t>
          </a:r>
        </a:p>
      </dgm:t>
    </dgm:pt>
    <dgm:pt modelId="{963AFBEF-5EF5-4F10-92DC-5E7D6D591751}" type="parTrans" cxnId="{E92242A0-072C-4BAF-B483-592797A2F9EB}">
      <dgm:prSet/>
      <dgm:spPr/>
      <dgm:t>
        <a:bodyPr/>
        <a:lstStyle/>
        <a:p>
          <a:pPr algn="just"/>
          <a:endParaRPr lang="ru-RU" sz="1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9C3D5C-E620-40EF-993C-1E3F192B8DDA}" type="sibTrans" cxnId="{E92242A0-072C-4BAF-B483-592797A2F9EB}">
      <dgm:prSet/>
      <dgm:spPr/>
      <dgm:t>
        <a:bodyPr/>
        <a:lstStyle/>
        <a:p>
          <a:pPr algn="just"/>
          <a:endParaRPr lang="ru-RU" sz="1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1FACC8-A908-469C-A9E9-5296EAA784E5}">
      <dgm:prSet phldrT="[Текст]" custT="1"/>
      <dgm:spPr/>
      <dgm:t>
        <a:bodyPr/>
        <a:lstStyle/>
        <a:p>
          <a:pPr algn="just"/>
          <a:r>
            <a:rPr lang="ru-RU" sz="18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Халықаралық қатынастар </a:t>
          </a:r>
          <a:r>
            <a: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– мемлекеттердің, халықтардың, мемлекетаралық үкіметтік және үкіметтік емес ұйымдардың, бірлестіктердің, партиялар мен қозғалыстардың, жекелеген тұлғалар мен олардың топтарының саяси, экономикалық, ғылыми-техникалық, мәдени, әскери, және басқа салалардағы тұрақты өзара байланыстары мен әрекеттесуінің жүйесі. </a:t>
          </a:r>
        </a:p>
      </dgm:t>
    </dgm:pt>
    <dgm:pt modelId="{52537234-6F53-43E5-A9FC-60A91D80DACD}" type="parTrans" cxnId="{6111D241-9729-41BE-9A18-A67F63EFEB3A}">
      <dgm:prSet/>
      <dgm:spPr/>
      <dgm:t>
        <a:bodyPr/>
        <a:lstStyle/>
        <a:p>
          <a:pPr algn="just"/>
          <a:endParaRPr lang="ru-RU" sz="1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0E7F9E-58A0-45E4-A623-29181A2E7377}" type="sibTrans" cxnId="{6111D241-9729-41BE-9A18-A67F63EFEB3A}">
      <dgm:prSet/>
      <dgm:spPr/>
      <dgm:t>
        <a:bodyPr/>
        <a:lstStyle/>
        <a:p>
          <a:pPr algn="just"/>
          <a:endParaRPr lang="ru-RU" sz="18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5610FF-6350-49EA-8FD7-4105EF888570}" type="pres">
      <dgm:prSet presAssocID="{F9F28BC0-1ADC-4F6C-B9DD-39898BF5221E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AC63B363-D541-4D69-BF51-E3F3C2A2E870}" type="pres">
      <dgm:prSet presAssocID="{24952725-D3F4-4884-969D-BBE823C6368E}" presName="circle1" presStyleLbl="node1" presStyleIdx="0" presStyleCnt="3"/>
      <dgm:spPr/>
    </dgm:pt>
    <dgm:pt modelId="{E664CF53-860D-4BF7-A6B9-4BA3545DFF8A}" type="pres">
      <dgm:prSet presAssocID="{24952725-D3F4-4884-969D-BBE823C6368E}" presName="space" presStyleCnt="0"/>
      <dgm:spPr/>
    </dgm:pt>
    <dgm:pt modelId="{27763AC9-9764-42E2-9080-7B40ECCE567C}" type="pres">
      <dgm:prSet presAssocID="{24952725-D3F4-4884-969D-BBE823C6368E}" presName="rect1" presStyleLbl="alignAcc1" presStyleIdx="0" presStyleCnt="3"/>
      <dgm:spPr/>
    </dgm:pt>
    <dgm:pt modelId="{3F39EA1A-0ED9-409E-B07D-6997EAB1E39A}" type="pres">
      <dgm:prSet presAssocID="{7EBE85DA-5A85-4E42-8060-9CFA2733AE94}" presName="vertSpace2" presStyleLbl="node1" presStyleIdx="0" presStyleCnt="3"/>
      <dgm:spPr/>
    </dgm:pt>
    <dgm:pt modelId="{39316B05-B02C-4325-BD94-7072C2C7F4D7}" type="pres">
      <dgm:prSet presAssocID="{7EBE85DA-5A85-4E42-8060-9CFA2733AE94}" presName="circle2" presStyleLbl="node1" presStyleIdx="1" presStyleCnt="3"/>
      <dgm:spPr/>
    </dgm:pt>
    <dgm:pt modelId="{E93F7768-8DDD-4F86-8B22-A79D1C153285}" type="pres">
      <dgm:prSet presAssocID="{7EBE85DA-5A85-4E42-8060-9CFA2733AE94}" presName="rect2" presStyleLbl="alignAcc1" presStyleIdx="1" presStyleCnt="3"/>
      <dgm:spPr/>
    </dgm:pt>
    <dgm:pt modelId="{B5EF5B83-D2CE-4BB3-A369-F770AF379462}" type="pres">
      <dgm:prSet presAssocID="{A31FACC8-A908-469C-A9E9-5296EAA784E5}" presName="vertSpace3" presStyleLbl="node1" presStyleIdx="1" presStyleCnt="3"/>
      <dgm:spPr/>
    </dgm:pt>
    <dgm:pt modelId="{2D3884D8-35AF-48A9-8FAD-663130F0F4EC}" type="pres">
      <dgm:prSet presAssocID="{A31FACC8-A908-469C-A9E9-5296EAA784E5}" presName="circle3" presStyleLbl="node1" presStyleIdx="2" presStyleCnt="3"/>
      <dgm:spPr/>
    </dgm:pt>
    <dgm:pt modelId="{42D3AFDB-F342-4C1F-A9B7-2D9DC24B88E6}" type="pres">
      <dgm:prSet presAssocID="{A31FACC8-A908-469C-A9E9-5296EAA784E5}" presName="rect3" presStyleLbl="alignAcc1" presStyleIdx="2" presStyleCnt="3"/>
      <dgm:spPr/>
    </dgm:pt>
    <dgm:pt modelId="{230BF956-FA0E-4C80-82F7-9240AAE3E743}" type="pres">
      <dgm:prSet presAssocID="{24952725-D3F4-4884-969D-BBE823C6368E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0D45E9B1-B156-4059-96EE-9759A7A48DE7}" type="pres">
      <dgm:prSet presAssocID="{7EBE85DA-5A85-4E42-8060-9CFA2733AE94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8ACA43DE-E4DE-45E6-9F97-E56429E37EA6}" type="pres">
      <dgm:prSet presAssocID="{A31FACC8-A908-469C-A9E9-5296EAA784E5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6111D241-9729-41BE-9A18-A67F63EFEB3A}" srcId="{F9F28BC0-1ADC-4F6C-B9DD-39898BF5221E}" destId="{A31FACC8-A908-469C-A9E9-5296EAA784E5}" srcOrd="2" destOrd="0" parTransId="{52537234-6F53-43E5-A9FC-60A91D80DACD}" sibTransId="{560E7F9E-58A0-45E4-A623-29181A2E7377}"/>
    <dgm:cxn modelId="{B8C29248-33C1-4B2C-AB2B-A44C2E474312}" type="presOf" srcId="{A31FACC8-A908-469C-A9E9-5296EAA784E5}" destId="{42D3AFDB-F342-4C1F-A9B7-2D9DC24B88E6}" srcOrd="0" destOrd="0" presId="urn:microsoft.com/office/officeart/2005/8/layout/target3"/>
    <dgm:cxn modelId="{484EA84C-D773-4AE8-88D2-BD04353783FC}" type="presOf" srcId="{A31FACC8-A908-469C-A9E9-5296EAA784E5}" destId="{8ACA43DE-E4DE-45E6-9F97-E56429E37EA6}" srcOrd="1" destOrd="0" presId="urn:microsoft.com/office/officeart/2005/8/layout/target3"/>
    <dgm:cxn modelId="{640AC791-46B1-46FE-907B-4506C1B1BBDA}" type="presOf" srcId="{7EBE85DA-5A85-4E42-8060-9CFA2733AE94}" destId="{E93F7768-8DDD-4F86-8B22-A79D1C153285}" srcOrd="0" destOrd="0" presId="urn:microsoft.com/office/officeart/2005/8/layout/target3"/>
    <dgm:cxn modelId="{E92242A0-072C-4BAF-B483-592797A2F9EB}" srcId="{F9F28BC0-1ADC-4F6C-B9DD-39898BF5221E}" destId="{7EBE85DA-5A85-4E42-8060-9CFA2733AE94}" srcOrd="1" destOrd="0" parTransId="{963AFBEF-5EF5-4F10-92DC-5E7D6D591751}" sibTransId="{5F9C3D5C-E620-40EF-993C-1E3F192B8DDA}"/>
    <dgm:cxn modelId="{A80B56BC-25EF-4A26-8A8D-6BABAF68EBC9}" type="presOf" srcId="{24952725-D3F4-4884-969D-BBE823C6368E}" destId="{27763AC9-9764-42E2-9080-7B40ECCE567C}" srcOrd="0" destOrd="0" presId="urn:microsoft.com/office/officeart/2005/8/layout/target3"/>
    <dgm:cxn modelId="{6AAD7AE0-0155-4EEE-814B-E123E7837ACF}" type="presOf" srcId="{7EBE85DA-5A85-4E42-8060-9CFA2733AE94}" destId="{0D45E9B1-B156-4059-96EE-9759A7A48DE7}" srcOrd="1" destOrd="0" presId="urn:microsoft.com/office/officeart/2005/8/layout/target3"/>
    <dgm:cxn modelId="{E9E007E4-F1EB-4BA3-82CE-C0E8C994E8A2}" srcId="{F9F28BC0-1ADC-4F6C-B9DD-39898BF5221E}" destId="{24952725-D3F4-4884-969D-BBE823C6368E}" srcOrd="0" destOrd="0" parTransId="{A4B9E451-B233-42A8-8189-3F6CC44C9C0C}" sibTransId="{9DB3D669-84A6-4413-936D-068FEC4D9545}"/>
    <dgm:cxn modelId="{DBA919E7-393E-438D-A0E3-3668FB7A24F7}" type="presOf" srcId="{F9F28BC0-1ADC-4F6C-B9DD-39898BF5221E}" destId="{D15610FF-6350-49EA-8FD7-4105EF888570}" srcOrd="0" destOrd="0" presId="urn:microsoft.com/office/officeart/2005/8/layout/target3"/>
    <dgm:cxn modelId="{330A2EFF-37B8-4652-9457-AB31D284658D}" type="presOf" srcId="{24952725-D3F4-4884-969D-BBE823C6368E}" destId="{230BF956-FA0E-4C80-82F7-9240AAE3E743}" srcOrd="1" destOrd="0" presId="urn:microsoft.com/office/officeart/2005/8/layout/target3"/>
    <dgm:cxn modelId="{313C7187-C412-4836-8CC2-A744767BADCB}" type="presParOf" srcId="{D15610FF-6350-49EA-8FD7-4105EF888570}" destId="{AC63B363-D541-4D69-BF51-E3F3C2A2E870}" srcOrd="0" destOrd="0" presId="urn:microsoft.com/office/officeart/2005/8/layout/target3"/>
    <dgm:cxn modelId="{AE3D7932-0AB0-4F76-9086-6DC77D259E0C}" type="presParOf" srcId="{D15610FF-6350-49EA-8FD7-4105EF888570}" destId="{E664CF53-860D-4BF7-A6B9-4BA3545DFF8A}" srcOrd="1" destOrd="0" presId="urn:microsoft.com/office/officeart/2005/8/layout/target3"/>
    <dgm:cxn modelId="{B2B80366-577B-4D9A-BFC3-21228497C0DC}" type="presParOf" srcId="{D15610FF-6350-49EA-8FD7-4105EF888570}" destId="{27763AC9-9764-42E2-9080-7B40ECCE567C}" srcOrd="2" destOrd="0" presId="urn:microsoft.com/office/officeart/2005/8/layout/target3"/>
    <dgm:cxn modelId="{DDD1261B-FF91-4380-8AE0-BEDD4C456666}" type="presParOf" srcId="{D15610FF-6350-49EA-8FD7-4105EF888570}" destId="{3F39EA1A-0ED9-409E-B07D-6997EAB1E39A}" srcOrd="3" destOrd="0" presId="urn:microsoft.com/office/officeart/2005/8/layout/target3"/>
    <dgm:cxn modelId="{AE4D0A86-11CF-4658-BB7E-6F451570638D}" type="presParOf" srcId="{D15610FF-6350-49EA-8FD7-4105EF888570}" destId="{39316B05-B02C-4325-BD94-7072C2C7F4D7}" srcOrd="4" destOrd="0" presId="urn:microsoft.com/office/officeart/2005/8/layout/target3"/>
    <dgm:cxn modelId="{11730FB3-5C14-4978-90D0-B50EBFAF5A96}" type="presParOf" srcId="{D15610FF-6350-49EA-8FD7-4105EF888570}" destId="{E93F7768-8DDD-4F86-8B22-A79D1C153285}" srcOrd="5" destOrd="0" presId="urn:microsoft.com/office/officeart/2005/8/layout/target3"/>
    <dgm:cxn modelId="{787644CD-D91D-4B3D-B132-11B4ACEFBAAA}" type="presParOf" srcId="{D15610FF-6350-49EA-8FD7-4105EF888570}" destId="{B5EF5B83-D2CE-4BB3-A369-F770AF379462}" srcOrd="6" destOrd="0" presId="urn:microsoft.com/office/officeart/2005/8/layout/target3"/>
    <dgm:cxn modelId="{0002BDC1-1B01-4AB9-B37A-B13FB6F96462}" type="presParOf" srcId="{D15610FF-6350-49EA-8FD7-4105EF888570}" destId="{2D3884D8-35AF-48A9-8FAD-663130F0F4EC}" srcOrd="7" destOrd="0" presId="urn:microsoft.com/office/officeart/2005/8/layout/target3"/>
    <dgm:cxn modelId="{B64BDEE0-E55B-473D-832E-751493EA431E}" type="presParOf" srcId="{D15610FF-6350-49EA-8FD7-4105EF888570}" destId="{42D3AFDB-F342-4C1F-A9B7-2D9DC24B88E6}" srcOrd="8" destOrd="0" presId="urn:microsoft.com/office/officeart/2005/8/layout/target3"/>
    <dgm:cxn modelId="{CF4FFE00-3B00-468E-8F0F-05E56AB6964D}" type="presParOf" srcId="{D15610FF-6350-49EA-8FD7-4105EF888570}" destId="{230BF956-FA0E-4C80-82F7-9240AAE3E743}" srcOrd="9" destOrd="0" presId="urn:microsoft.com/office/officeart/2005/8/layout/target3"/>
    <dgm:cxn modelId="{968AE950-551D-4932-82C6-827D378F527A}" type="presParOf" srcId="{D15610FF-6350-49EA-8FD7-4105EF888570}" destId="{0D45E9B1-B156-4059-96EE-9759A7A48DE7}" srcOrd="10" destOrd="0" presId="urn:microsoft.com/office/officeart/2005/8/layout/target3"/>
    <dgm:cxn modelId="{AE1A6A5D-8042-406F-9402-0AC9954CF6F5}" type="presParOf" srcId="{D15610FF-6350-49EA-8FD7-4105EF888570}" destId="{8ACA43DE-E4DE-45E6-9F97-E56429E37EA6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AFB1EC-97AD-4188-808C-A3B938C13020}" type="doc">
      <dgm:prSet loTypeId="urn:microsoft.com/office/officeart/2005/8/layout/radial3" loCatId="relationship" qsTypeId="urn:microsoft.com/office/officeart/2005/8/quickstyle/simple3" qsCatId="simple" csTypeId="urn:microsoft.com/office/officeart/2005/8/colors/accent1_2" csCatId="accent1" phldr="1"/>
      <dgm:spPr/>
    </dgm:pt>
    <dgm:pt modelId="{E71BFBCA-6281-420F-9061-B184298E3701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ru-RU" sz="1400" b="1" i="0" u="none" strike="noStrike" cap="none" normalizeH="0" baseline="0">
              <a:ln/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Халықаралық қатынастар</a:t>
          </a:r>
          <a:endParaRPr kumimoji="0" lang="kk-KZ" altLang="ru-RU" sz="1400" b="0" i="0" u="none" strike="noStrike" cap="none" normalizeH="0" baseline="0">
            <a:ln/>
            <a:solidFill>
              <a:srgbClr val="00206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F5BAFF-A6B9-40E9-90BE-8A7C94CD0A06}" type="parTrans" cxnId="{1F42A799-CB1C-45DA-8B96-A3C9FA82CE83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7835D6-3FBF-45C9-9819-F0B450E769B3}" type="sibTrans" cxnId="{1F42A799-CB1C-45DA-8B96-A3C9FA82CE83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59A25A-5B1E-4C11-926C-1593DBE40361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ru-RU" sz="1400" b="1" i="0" u="none" strike="noStrike" cap="none" normalizeH="0" baseline="0">
              <a:ln/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Саяси қатынастар</a:t>
          </a:r>
          <a:endParaRPr kumimoji="0" lang="kk-KZ" altLang="ru-RU" sz="1400" b="0" i="0" u="none" strike="noStrike" cap="none" normalizeH="0" baseline="0">
            <a:ln/>
            <a:solidFill>
              <a:srgbClr val="00206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E783E3-C5FA-4687-8749-EFD3AEB3DA64}" type="parTrans" cxnId="{3D21C2D5-212E-436C-B9E4-D07C94C2FC03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FA8FB8-61EA-4FEB-97B5-EA40C307E8CB}" type="sibTrans" cxnId="{3D21C2D5-212E-436C-B9E4-D07C94C2FC03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5BD451-DAA6-4320-9547-9DAB579839DE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ru-RU" sz="1400" b="1" i="0" u="none" strike="noStrike" cap="none" normalizeH="0" baseline="0">
              <a:ln/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Экономикалық қатынастар</a:t>
          </a:r>
          <a:endParaRPr kumimoji="0" lang="kk-KZ" altLang="ru-RU" sz="1400" b="0" i="0" u="none" strike="noStrike" cap="none" normalizeH="0" baseline="0">
            <a:ln/>
            <a:solidFill>
              <a:srgbClr val="00206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4AE42A-4D75-4533-A2A4-55C90D6E5429}" type="parTrans" cxnId="{FB98865D-8DEF-4FA4-B466-BAD324C1A8D6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D361D1-B94E-4370-9D9E-94D9ECCC7BB8}" type="sibTrans" cxnId="{FB98865D-8DEF-4FA4-B466-BAD324C1A8D6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DF164B-2F5F-4E98-8EB0-3E8C1FB838A2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ru-RU" sz="1400" b="1" i="0" u="none" strike="noStrike" cap="none" normalizeH="0" baseline="0">
              <a:ln/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Ғылыми-техникалық қатынастар</a:t>
          </a:r>
          <a:endParaRPr kumimoji="0" lang="kk-KZ" altLang="ru-RU" sz="1400" b="0" i="0" u="none" strike="noStrike" cap="none" normalizeH="0" baseline="0">
            <a:ln/>
            <a:solidFill>
              <a:srgbClr val="00206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FB9A8F-523A-4B74-A726-17A7CA65F336}" type="parTrans" cxnId="{58CD6B20-AB94-4487-A071-5913B737F64C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B17C3A-C69D-4C21-8414-7F4CD391167A}" type="sibTrans" cxnId="{58CD6B20-AB94-4487-A071-5913B737F64C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1B58C8-18A0-49CA-9854-4667C28D61F4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ru-RU" sz="1400" b="1" i="0" u="none" strike="noStrike" cap="none" normalizeH="0" baseline="0">
              <a:ln/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Идеологиялық қатынастар</a:t>
          </a:r>
          <a:endParaRPr kumimoji="0" lang="kk-KZ" altLang="ru-RU" sz="1400" b="0" i="0" u="none" strike="noStrike" cap="none" normalizeH="0" baseline="0">
            <a:ln/>
            <a:solidFill>
              <a:srgbClr val="00206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6453A9-88B9-4C62-98D4-63CCFD97E2CF}" type="parTrans" cxnId="{5B2526D4-F586-41BD-A813-46148DADCAA4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6AB8E7-670D-4899-BCB1-B0462BA971AF}" type="sibTrans" cxnId="{5B2526D4-F586-41BD-A813-46148DADCAA4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2911C0-9362-4B26-83C9-AA4BFC2F5EA2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ru-RU" sz="1400" b="1" i="0" u="none" strike="noStrike" cap="none" normalizeH="0" baseline="0">
              <a:ln/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Құқықтық қатынастар</a:t>
          </a:r>
          <a:endParaRPr kumimoji="0" lang="kk-KZ" altLang="ru-RU" sz="1400" b="0" i="0" u="none" strike="noStrike" cap="none" normalizeH="0" baseline="0">
            <a:ln/>
            <a:solidFill>
              <a:srgbClr val="00206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EDF4F9-09C5-489E-AD6B-C05ECE7277A5}" type="parTrans" cxnId="{1BA27D33-BFEC-4125-8D08-F53429CD19D5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AE84BB-84B5-4A61-9553-231846AA479B}" type="sibTrans" cxnId="{1BA27D33-BFEC-4125-8D08-F53429CD19D5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FC5136-7423-4764-A3FB-AE964BBC920B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ru-RU" sz="1400" b="1" i="0" u="none" strike="noStrike" cap="none" normalizeH="0" baseline="0">
              <a:ln/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Әскери-стратегиялық қатынастар</a:t>
          </a:r>
          <a:endParaRPr kumimoji="0" lang="kk-KZ" altLang="ru-RU" sz="1400" b="0" i="0" u="none" strike="noStrike" cap="none" normalizeH="0" baseline="0">
            <a:ln/>
            <a:solidFill>
              <a:srgbClr val="00206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821287-2F46-4DB2-9A4A-260BF0999DED}" type="parTrans" cxnId="{9336FECD-888A-49EE-88E5-6649F2CCAFCD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7616D9-3B7F-464D-B447-BDDFA3D23D7C}" type="sibTrans" cxnId="{9336FECD-888A-49EE-88E5-6649F2CCAFCD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20E049-16DF-40D7-8315-D52F4F8CAC60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ru-RU" sz="1400" b="1" i="0" u="none" strike="noStrike" cap="none" normalizeH="0" baseline="0">
              <a:ln/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Мәдени, әлеуметтік қатынастар</a:t>
          </a:r>
          <a:endParaRPr kumimoji="0" lang="kk-KZ" altLang="ru-RU" sz="1400" b="0" i="0" u="none" strike="noStrike" cap="none" normalizeH="0" baseline="0">
            <a:ln/>
            <a:solidFill>
              <a:srgbClr val="00206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8586EF-CE4D-409E-A5E6-FA7634EFDD7C}" type="parTrans" cxnId="{22E34CC6-551A-46DA-8DBA-4CA7957F03D3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7C7452-F4C1-4454-9513-707180E18A1A}" type="sibTrans" cxnId="{22E34CC6-551A-46DA-8DBA-4CA7957F03D3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A0E59C-DA27-4400-8641-22D5967D2439}" type="pres">
      <dgm:prSet presAssocID="{D2AFB1EC-97AD-4188-808C-A3B938C13020}" presName="composite" presStyleCnt="0">
        <dgm:presLayoutVars>
          <dgm:chMax val="1"/>
          <dgm:dir/>
          <dgm:resizeHandles val="exact"/>
        </dgm:presLayoutVars>
      </dgm:prSet>
      <dgm:spPr/>
    </dgm:pt>
    <dgm:pt modelId="{411B205D-6C49-4ABD-979F-27EB762E5945}" type="pres">
      <dgm:prSet presAssocID="{D2AFB1EC-97AD-4188-808C-A3B938C13020}" presName="radial" presStyleCnt="0">
        <dgm:presLayoutVars>
          <dgm:animLvl val="ctr"/>
        </dgm:presLayoutVars>
      </dgm:prSet>
      <dgm:spPr/>
    </dgm:pt>
    <dgm:pt modelId="{D3911A84-CE51-4B8A-8736-0033CFC5C64A}" type="pres">
      <dgm:prSet presAssocID="{E71BFBCA-6281-420F-9061-B184298E3701}" presName="centerShape" presStyleLbl="vennNode1" presStyleIdx="0" presStyleCnt="8"/>
      <dgm:spPr/>
    </dgm:pt>
    <dgm:pt modelId="{A07B893E-EB6C-465D-AA73-C72B8E73243D}" type="pres">
      <dgm:prSet presAssocID="{6D59A25A-5B1E-4C11-926C-1593DBE40361}" presName="node" presStyleLbl="vennNode1" presStyleIdx="1" presStyleCnt="8" custScaleX="251136">
        <dgm:presLayoutVars>
          <dgm:bulletEnabled val="1"/>
        </dgm:presLayoutVars>
      </dgm:prSet>
      <dgm:spPr/>
    </dgm:pt>
    <dgm:pt modelId="{BF033C90-BE58-4615-9451-363F2521157C}" type="pres">
      <dgm:prSet presAssocID="{465BD451-DAA6-4320-9547-9DAB579839DE}" presName="node" presStyleLbl="vennNode1" presStyleIdx="2" presStyleCnt="8" custScaleX="251136" custRadScaleRad="148475" custRadScaleInc="25369">
        <dgm:presLayoutVars>
          <dgm:bulletEnabled val="1"/>
        </dgm:presLayoutVars>
      </dgm:prSet>
      <dgm:spPr/>
    </dgm:pt>
    <dgm:pt modelId="{01FEEE45-274E-4CAA-92E2-FB3DD800D6E5}" type="pres">
      <dgm:prSet presAssocID="{09DF164B-2F5F-4E98-8EB0-3E8C1FB838A2}" presName="node" presStyleLbl="vennNode1" presStyleIdx="3" presStyleCnt="8" custScaleX="251136" custRadScaleRad="152144" custRadScaleInc="-9851">
        <dgm:presLayoutVars>
          <dgm:bulletEnabled val="1"/>
        </dgm:presLayoutVars>
      </dgm:prSet>
      <dgm:spPr/>
    </dgm:pt>
    <dgm:pt modelId="{70F17D80-0B78-4949-8C23-236708B99B44}" type="pres">
      <dgm:prSet presAssocID="{171B58C8-18A0-49CA-9854-4667C28D61F4}" presName="node" presStyleLbl="vennNode1" presStyleIdx="4" presStyleCnt="8" custScaleX="251136" custRadScaleRad="131536" custRadScaleInc="-45171">
        <dgm:presLayoutVars>
          <dgm:bulletEnabled val="1"/>
        </dgm:presLayoutVars>
      </dgm:prSet>
      <dgm:spPr/>
    </dgm:pt>
    <dgm:pt modelId="{F6B45A39-21B7-4E39-A638-756B50CCB619}" type="pres">
      <dgm:prSet presAssocID="{E72911C0-9362-4B26-83C9-AA4BFC2F5EA2}" presName="node" presStyleLbl="vennNode1" presStyleIdx="5" presStyleCnt="8" custScaleX="251136" custRadScaleRad="127725" custRadScaleInc="42242">
        <dgm:presLayoutVars>
          <dgm:bulletEnabled val="1"/>
        </dgm:presLayoutVars>
      </dgm:prSet>
      <dgm:spPr/>
    </dgm:pt>
    <dgm:pt modelId="{35CCDB34-0569-423D-BCFF-D64C1A15F0FA}" type="pres">
      <dgm:prSet presAssocID="{C2FC5136-7423-4764-A3FB-AE964BBC920B}" presName="node" presStyleLbl="vennNode1" presStyleIdx="6" presStyleCnt="8" custScaleX="251136" custRadScaleRad="149337" custRadScaleInc="11128">
        <dgm:presLayoutVars>
          <dgm:bulletEnabled val="1"/>
        </dgm:presLayoutVars>
      </dgm:prSet>
      <dgm:spPr/>
    </dgm:pt>
    <dgm:pt modelId="{C08451D9-F7C7-4122-9724-FA8C602D71F9}" type="pres">
      <dgm:prSet presAssocID="{9620E049-16DF-40D7-8315-D52F4F8CAC60}" presName="node" presStyleLbl="vennNode1" presStyleIdx="7" presStyleCnt="8" custScaleX="251136" custRadScaleRad="144814" custRadScaleInc="-22231">
        <dgm:presLayoutVars>
          <dgm:bulletEnabled val="1"/>
        </dgm:presLayoutVars>
      </dgm:prSet>
      <dgm:spPr/>
    </dgm:pt>
  </dgm:ptLst>
  <dgm:cxnLst>
    <dgm:cxn modelId="{7E63CD1C-DE55-4003-BD36-B2B64720777C}" type="presOf" srcId="{E71BFBCA-6281-420F-9061-B184298E3701}" destId="{D3911A84-CE51-4B8A-8736-0033CFC5C64A}" srcOrd="0" destOrd="0" presId="urn:microsoft.com/office/officeart/2005/8/layout/radial3"/>
    <dgm:cxn modelId="{58CD6B20-AB94-4487-A071-5913B737F64C}" srcId="{E71BFBCA-6281-420F-9061-B184298E3701}" destId="{09DF164B-2F5F-4E98-8EB0-3E8C1FB838A2}" srcOrd="2" destOrd="0" parTransId="{FEFB9A8F-523A-4B74-A726-17A7CA65F336}" sibTransId="{4BB17C3A-C69D-4C21-8414-7F4CD391167A}"/>
    <dgm:cxn modelId="{2C110C22-50AE-4CD9-9B07-EAFC0AB59F42}" type="presOf" srcId="{D2AFB1EC-97AD-4188-808C-A3B938C13020}" destId="{D0A0E59C-DA27-4400-8641-22D5967D2439}" srcOrd="0" destOrd="0" presId="urn:microsoft.com/office/officeart/2005/8/layout/radial3"/>
    <dgm:cxn modelId="{1BA27D33-BFEC-4125-8D08-F53429CD19D5}" srcId="{E71BFBCA-6281-420F-9061-B184298E3701}" destId="{E72911C0-9362-4B26-83C9-AA4BFC2F5EA2}" srcOrd="4" destOrd="0" parTransId="{AEEDF4F9-09C5-489E-AD6B-C05ECE7277A5}" sibTransId="{B5AE84BB-84B5-4A61-9553-231846AA479B}"/>
    <dgm:cxn modelId="{FB98865D-8DEF-4FA4-B466-BAD324C1A8D6}" srcId="{E71BFBCA-6281-420F-9061-B184298E3701}" destId="{465BD451-DAA6-4320-9547-9DAB579839DE}" srcOrd="1" destOrd="0" parTransId="{544AE42A-4D75-4533-A2A4-55C90D6E5429}" sibTransId="{24D361D1-B94E-4370-9D9E-94D9ECCC7BB8}"/>
    <dgm:cxn modelId="{51E49A5E-6EAB-4BC2-9791-195C0B603A14}" type="presOf" srcId="{9620E049-16DF-40D7-8315-D52F4F8CAC60}" destId="{C08451D9-F7C7-4122-9724-FA8C602D71F9}" srcOrd="0" destOrd="0" presId="urn:microsoft.com/office/officeart/2005/8/layout/radial3"/>
    <dgm:cxn modelId="{D04E7D54-4E23-48F8-8641-698D570B06A9}" type="presOf" srcId="{171B58C8-18A0-49CA-9854-4667C28D61F4}" destId="{70F17D80-0B78-4949-8C23-236708B99B44}" srcOrd="0" destOrd="0" presId="urn:microsoft.com/office/officeart/2005/8/layout/radial3"/>
    <dgm:cxn modelId="{1F42A799-CB1C-45DA-8B96-A3C9FA82CE83}" srcId="{D2AFB1EC-97AD-4188-808C-A3B938C13020}" destId="{E71BFBCA-6281-420F-9061-B184298E3701}" srcOrd="0" destOrd="0" parTransId="{81F5BAFF-A6B9-40E9-90BE-8A7C94CD0A06}" sibTransId="{597835D6-3FBF-45C9-9819-F0B450E769B3}"/>
    <dgm:cxn modelId="{278663A9-D0B7-4321-B9AD-10F4B4CE1B56}" type="presOf" srcId="{E72911C0-9362-4B26-83C9-AA4BFC2F5EA2}" destId="{F6B45A39-21B7-4E39-A638-756B50CCB619}" srcOrd="0" destOrd="0" presId="urn:microsoft.com/office/officeart/2005/8/layout/radial3"/>
    <dgm:cxn modelId="{F8B7F3B2-A496-43FD-81B4-692BEFD1912D}" type="presOf" srcId="{465BD451-DAA6-4320-9547-9DAB579839DE}" destId="{BF033C90-BE58-4615-9451-363F2521157C}" srcOrd="0" destOrd="0" presId="urn:microsoft.com/office/officeart/2005/8/layout/radial3"/>
    <dgm:cxn modelId="{D9AC22B4-E11F-4254-8EAC-9ABE454A9199}" type="presOf" srcId="{09DF164B-2F5F-4E98-8EB0-3E8C1FB838A2}" destId="{01FEEE45-274E-4CAA-92E2-FB3DD800D6E5}" srcOrd="0" destOrd="0" presId="urn:microsoft.com/office/officeart/2005/8/layout/radial3"/>
    <dgm:cxn modelId="{3AA049B9-B319-4F3D-A02C-EA7EF768F4D4}" type="presOf" srcId="{C2FC5136-7423-4764-A3FB-AE964BBC920B}" destId="{35CCDB34-0569-423D-BCFF-D64C1A15F0FA}" srcOrd="0" destOrd="0" presId="urn:microsoft.com/office/officeart/2005/8/layout/radial3"/>
    <dgm:cxn modelId="{30625EBB-6B14-4192-ACB7-447904AF9798}" type="presOf" srcId="{6D59A25A-5B1E-4C11-926C-1593DBE40361}" destId="{A07B893E-EB6C-465D-AA73-C72B8E73243D}" srcOrd="0" destOrd="0" presId="urn:microsoft.com/office/officeart/2005/8/layout/radial3"/>
    <dgm:cxn modelId="{22E34CC6-551A-46DA-8DBA-4CA7957F03D3}" srcId="{E71BFBCA-6281-420F-9061-B184298E3701}" destId="{9620E049-16DF-40D7-8315-D52F4F8CAC60}" srcOrd="6" destOrd="0" parTransId="{1A8586EF-CE4D-409E-A5E6-FA7634EFDD7C}" sibTransId="{BE7C7452-F4C1-4454-9513-707180E18A1A}"/>
    <dgm:cxn modelId="{9336FECD-888A-49EE-88E5-6649F2CCAFCD}" srcId="{E71BFBCA-6281-420F-9061-B184298E3701}" destId="{C2FC5136-7423-4764-A3FB-AE964BBC920B}" srcOrd="5" destOrd="0" parTransId="{01821287-2F46-4DB2-9A4A-260BF0999DED}" sibTransId="{557616D9-3B7F-464D-B447-BDDFA3D23D7C}"/>
    <dgm:cxn modelId="{5B2526D4-F586-41BD-A813-46148DADCAA4}" srcId="{E71BFBCA-6281-420F-9061-B184298E3701}" destId="{171B58C8-18A0-49CA-9854-4667C28D61F4}" srcOrd="3" destOrd="0" parTransId="{5C6453A9-88B9-4C62-98D4-63CCFD97E2CF}" sibTransId="{D86AB8E7-670D-4899-BCB1-B0462BA971AF}"/>
    <dgm:cxn modelId="{3D21C2D5-212E-436C-B9E4-D07C94C2FC03}" srcId="{E71BFBCA-6281-420F-9061-B184298E3701}" destId="{6D59A25A-5B1E-4C11-926C-1593DBE40361}" srcOrd="0" destOrd="0" parTransId="{47E783E3-C5FA-4687-8749-EFD3AEB3DA64}" sibTransId="{97FA8FB8-61EA-4FEB-97B5-EA40C307E8CB}"/>
    <dgm:cxn modelId="{317211AB-7DDD-4568-9409-29C3C40F1011}" type="presParOf" srcId="{D0A0E59C-DA27-4400-8641-22D5967D2439}" destId="{411B205D-6C49-4ABD-979F-27EB762E5945}" srcOrd="0" destOrd="0" presId="urn:microsoft.com/office/officeart/2005/8/layout/radial3"/>
    <dgm:cxn modelId="{AE2E979F-C02C-485D-B48E-B036BE20CAA6}" type="presParOf" srcId="{411B205D-6C49-4ABD-979F-27EB762E5945}" destId="{D3911A84-CE51-4B8A-8736-0033CFC5C64A}" srcOrd="0" destOrd="0" presId="urn:microsoft.com/office/officeart/2005/8/layout/radial3"/>
    <dgm:cxn modelId="{A6E149AB-F3EB-4E87-BC55-E447EC9787CC}" type="presParOf" srcId="{411B205D-6C49-4ABD-979F-27EB762E5945}" destId="{A07B893E-EB6C-465D-AA73-C72B8E73243D}" srcOrd="1" destOrd="0" presId="urn:microsoft.com/office/officeart/2005/8/layout/radial3"/>
    <dgm:cxn modelId="{F394F32B-BE70-4FCE-9320-771B52D95AF7}" type="presParOf" srcId="{411B205D-6C49-4ABD-979F-27EB762E5945}" destId="{BF033C90-BE58-4615-9451-363F2521157C}" srcOrd="2" destOrd="0" presId="urn:microsoft.com/office/officeart/2005/8/layout/radial3"/>
    <dgm:cxn modelId="{421F8299-FC84-45F6-A4EC-57F17B3F4852}" type="presParOf" srcId="{411B205D-6C49-4ABD-979F-27EB762E5945}" destId="{01FEEE45-274E-4CAA-92E2-FB3DD800D6E5}" srcOrd="3" destOrd="0" presId="urn:microsoft.com/office/officeart/2005/8/layout/radial3"/>
    <dgm:cxn modelId="{A3796E53-8452-49D7-9804-61D26B93F4FD}" type="presParOf" srcId="{411B205D-6C49-4ABD-979F-27EB762E5945}" destId="{70F17D80-0B78-4949-8C23-236708B99B44}" srcOrd="4" destOrd="0" presId="urn:microsoft.com/office/officeart/2005/8/layout/radial3"/>
    <dgm:cxn modelId="{2490878D-953F-4A05-BE30-8A3761D4F9BE}" type="presParOf" srcId="{411B205D-6C49-4ABD-979F-27EB762E5945}" destId="{F6B45A39-21B7-4E39-A638-756B50CCB619}" srcOrd="5" destOrd="0" presId="urn:microsoft.com/office/officeart/2005/8/layout/radial3"/>
    <dgm:cxn modelId="{C3079244-79C3-47FC-8976-42F79CA60CE1}" type="presParOf" srcId="{411B205D-6C49-4ABD-979F-27EB762E5945}" destId="{35CCDB34-0569-423D-BCFF-D64C1A15F0FA}" srcOrd="6" destOrd="0" presId="urn:microsoft.com/office/officeart/2005/8/layout/radial3"/>
    <dgm:cxn modelId="{F43019B1-2BAF-4AC7-8508-9AD450A190BA}" type="presParOf" srcId="{411B205D-6C49-4ABD-979F-27EB762E5945}" destId="{C08451D9-F7C7-4122-9724-FA8C602D71F9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90301F-2CB1-4878-8CF9-04B0D4B843E2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</dgm:pt>
    <dgm:pt modelId="{FB9453D3-AFEF-4991-A368-81453BCFCBE1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ru-RU" sz="1400" b="0" i="0" u="none" strike="noStrike" cap="none" normalizeH="0" baseline="0">
              <a:ln/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Халықаралық </a:t>
          </a:r>
          <a:endParaRPr kumimoji="0" lang="kk-KZ" altLang="ru-RU" sz="1400" b="0" i="0" u="none" strike="noStrike" cap="none" normalizeH="0" baseline="0">
            <a:ln/>
            <a:solidFill>
              <a:srgbClr val="002060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ru-RU" sz="1400" b="0" i="0" u="none" strike="noStrike" cap="none" normalizeH="0" baseline="0">
              <a:ln/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қатынастар</a:t>
          </a:r>
          <a:endParaRPr kumimoji="0" lang="kk-KZ" altLang="ru-RU" sz="1400" b="0" i="0" u="none" strike="noStrike" cap="none" normalizeH="0" baseline="0">
            <a:ln/>
            <a:solidFill>
              <a:srgbClr val="002060"/>
            </a:solidFill>
            <a:effectLst/>
            <a:latin typeface="Arial" panose="020B0604020202020204" pitchFamily="34" charset="0"/>
          </a:endParaRPr>
        </a:p>
      </dgm:t>
    </dgm:pt>
    <dgm:pt modelId="{30DD0E78-027E-4F29-BD36-E4D4A787B87D}" type="parTrans" cxnId="{EF61669D-980C-4CDE-AD53-325638DCE608}">
      <dgm:prSet/>
      <dgm:spPr/>
      <dgm:t>
        <a:bodyPr/>
        <a:lstStyle/>
        <a:p>
          <a:endParaRPr lang="ru-RU" b="0">
            <a:solidFill>
              <a:srgbClr val="002060"/>
            </a:solidFill>
          </a:endParaRPr>
        </a:p>
      </dgm:t>
    </dgm:pt>
    <dgm:pt modelId="{B242BB9F-3F56-4DA9-9810-895D005146AA}" type="sibTrans" cxnId="{EF61669D-980C-4CDE-AD53-325638DCE608}">
      <dgm:prSet/>
      <dgm:spPr/>
      <dgm:t>
        <a:bodyPr/>
        <a:lstStyle/>
        <a:p>
          <a:endParaRPr lang="ru-RU" b="0">
            <a:solidFill>
              <a:srgbClr val="002060"/>
            </a:solidFill>
          </a:endParaRPr>
        </a:p>
      </dgm:t>
    </dgm:pt>
    <dgm:pt modelId="{516BEBF9-8EFF-495D-87B0-98F20BB46CC4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ru-RU" sz="1400" b="0" i="0" u="none" strike="noStrike" cap="none" normalizeH="0" baseline="0">
              <a:ln/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Тік бағыттағы </a:t>
          </a:r>
          <a:endParaRPr kumimoji="0" lang="kk-KZ" altLang="ru-RU" sz="1400" b="0" i="0" u="none" strike="noStrike" cap="none" normalizeH="0" baseline="0">
            <a:ln/>
            <a:solidFill>
              <a:srgbClr val="002060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ru-RU" sz="1400" b="0" i="0" u="none" strike="noStrike" cap="none" normalizeH="0" baseline="0">
              <a:ln/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қатынастар</a:t>
          </a:r>
          <a:endParaRPr kumimoji="0" lang="kk-KZ" altLang="ru-RU" sz="1400" b="0" i="0" u="none" strike="noStrike" cap="none" normalizeH="0" baseline="0">
            <a:ln/>
            <a:solidFill>
              <a:srgbClr val="002060"/>
            </a:solidFill>
            <a:effectLst/>
            <a:latin typeface="Arial" panose="020B0604020202020204" pitchFamily="34" charset="0"/>
          </a:endParaRPr>
        </a:p>
      </dgm:t>
    </dgm:pt>
    <dgm:pt modelId="{71FF0DFE-CED4-4476-BB43-0D0B9E3F5A9E}" type="parTrans" cxnId="{663FBF00-F9E8-4C74-800D-823AACF023DF}">
      <dgm:prSet/>
      <dgm:spPr/>
      <dgm:t>
        <a:bodyPr/>
        <a:lstStyle/>
        <a:p>
          <a:endParaRPr lang="ru-RU" b="0">
            <a:solidFill>
              <a:srgbClr val="002060"/>
            </a:solidFill>
          </a:endParaRPr>
        </a:p>
      </dgm:t>
    </dgm:pt>
    <dgm:pt modelId="{128912A5-1B65-4577-B4C0-8B90CFCF1184}" type="sibTrans" cxnId="{663FBF00-F9E8-4C74-800D-823AACF023DF}">
      <dgm:prSet/>
      <dgm:spPr/>
      <dgm:t>
        <a:bodyPr/>
        <a:lstStyle/>
        <a:p>
          <a:endParaRPr lang="ru-RU" b="0">
            <a:solidFill>
              <a:srgbClr val="002060"/>
            </a:solidFill>
          </a:endParaRPr>
        </a:p>
      </dgm:t>
    </dgm:pt>
    <dgm:pt modelId="{ADA6212C-A2DE-4361-9BC0-71BFAF4ED1CD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ru-RU" sz="1400" b="0" i="0" u="none" strike="noStrike" cap="none" normalizeH="0" baseline="0" dirty="0">
              <a:ln/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Ғаламдық халықаралық қатынастар</a:t>
          </a:r>
          <a:endParaRPr kumimoji="0" lang="kk-KZ" altLang="ru-RU" sz="1400" b="0" i="0" u="none" strike="noStrike" cap="none" normalizeH="0" baseline="0" dirty="0">
            <a:ln/>
            <a:solidFill>
              <a:srgbClr val="002060"/>
            </a:solidFill>
            <a:effectLst/>
            <a:latin typeface="Arial" panose="020B0604020202020204" pitchFamily="34" charset="0"/>
          </a:endParaRPr>
        </a:p>
      </dgm:t>
    </dgm:pt>
    <dgm:pt modelId="{E0A9F4E6-6380-45B1-B80B-F1DD05A5F439}" type="parTrans" cxnId="{F3DD9EC0-F98D-4BAB-B2A7-FE90939B1193}">
      <dgm:prSet/>
      <dgm:spPr/>
      <dgm:t>
        <a:bodyPr/>
        <a:lstStyle/>
        <a:p>
          <a:endParaRPr lang="ru-RU" b="0">
            <a:solidFill>
              <a:srgbClr val="002060"/>
            </a:solidFill>
          </a:endParaRPr>
        </a:p>
      </dgm:t>
    </dgm:pt>
    <dgm:pt modelId="{76783146-1369-4674-BA5B-0E48441BB1D1}" type="sibTrans" cxnId="{F3DD9EC0-F98D-4BAB-B2A7-FE90939B1193}">
      <dgm:prSet/>
      <dgm:spPr/>
      <dgm:t>
        <a:bodyPr/>
        <a:lstStyle/>
        <a:p>
          <a:endParaRPr lang="ru-RU" b="0">
            <a:solidFill>
              <a:srgbClr val="002060"/>
            </a:solidFill>
          </a:endParaRPr>
        </a:p>
      </dgm:t>
    </dgm:pt>
    <dgm:pt modelId="{15C5B6EE-BE4D-495D-B971-5F7A8209645A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cap="none" normalizeH="0" baseline="0" dirty="0">
              <a:ln/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А</a:t>
          </a:r>
          <a:r>
            <a:rPr kumimoji="0" lang="kk-KZ" altLang="ru-RU" sz="1400" b="0" i="0" u="none" strike="noStrike" cap="none" normalizeH="0" baseline="0">
              <a:ln/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ймақтық қатынастар</a:t>
          </a:r>
          <a:endParaRPr kumimoji="0" lang="kk-KZ" altLang="ru-RU" sz="1400" b="0" i="0" u="none" strike="noStrike" cap="none" normalizeH="0" baseline="0">
            <a:ln/>
            <a:solidFill>
              <a:srgbClr val="002060"/>
            </a:solidFill>
            <a:effectLst/>
            <a:latin typeface="Arial" panose="020B0604020202020204" pitchFamily="34" charset="0"/>
          </a:endParaRPr>
        </a:p>
      </dgm:t>
    </dgm:pt>
    <dgm:pt modelId="{C6DAC4C7-E883-4943-BC31-2347CDB0C2B1}" type="parTrans" cxnId="{433523B8-9944-4126-81EC-3D40DAA37B68}">
      <dgm:prSet/>
      <dgm:spPr/>
      <dgm:t>
        <a:bodyPr/>
        <a:lstStyle/>
        <a:p>
          <a:endParaRPr lang="ru-RU" b="0">
            <a:solidFill>
              <a:srgbClr val="002060"/>
            </a:solidFill>
          </a:endParaRPr>
        </a:p>
      </dgm:t>
    </dgm:pt>
    <dgm:pt modelId="{B468D842-9CE4-419E-AEE7-C4681E6EB9B6}" type="sibTrans" cxnId="{433523B8-9944-4126-81EC-3D40DAA37B68}">
      <dgm:prSet/>
      <dgm:spPr/>
      <dgm:t>
        <a:bodyPr/>
        <a:lstStyle/>
        <a:p>
          <a:endParaRPr lang="ru-RU" b="0">
            <a:solidFill>
              <a:srgbClr val="002060"/>
            </a:solidFill>
          </a:endParaRPr>
        </a:p>
      </dgm:t>
    </dgm:pt>
    <dgm:pt modelId="{F3C888DE-18DF-4E17-826F-6F5B00A6377C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ru-RU" sz="1400" b="0" i="0" u="none" strike="noStrike" cap="none" normalizeH="0" baseline="0">
              <a:ln/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Нақты халықаралық жағдайдағы қатынастар</a:t>
          </a:r>
          <a:endParaRPr kumimoji="0" lang="kk-KZ" altLang="ru-RU" sz="1400" b="0" i="0" u="none" strike="noStrike" cap="none" normalizeH="0" baseline="0">
            <a:ln/>
            <a:solidFill>
              <a:srgbClr val="002060"/>
            </a:solidFill>
            <a:effectLst/>
            <a:latin typeface="Arial" panose="020B0604020202020204" pitchFamily="34" charset="0"/>
          </a:endParaRPr>
        </a:p>
      </dgm:t>
    </dgm:pt>
    <dgm:pt modelId="{F36823F3-1CDE-476C-9D42-D39673A4FC52}" type="parTrans" cxnId="{5D141BFC-2BB4-4ED7-9979-878E214A0656}">
      <dgm:prSet/>
      <dgm:spPr/>
      <dgm:t>
        <a:bodyPr/>
        <a:lstStyle/>
        <a:p>
          <a:endParaRPr lang="ru-RU" b="0">
            <a:solidFill>
              <a:srgbClr val="002060"/>
            </a:solidFill>
          </a:endParaRPr>
        </a:p>
      </dgm:t>
    </dgm:pt>
    <dgm:pt modelId="{5FF98704-89FD-483E-9E9B-4E33DEA862C7}" type="sibTrans" cxnId="{5D141BFC-2BB4-4ED7-9979-878E214A0656}">
      <dgm:prSet/>
      <dgm:spPr/>
      <dgm:t>
        <a:bodyPr/>
        <a:lstStyle/>
        <a:p>
          <a:endParaRPr lang="ru-RU" b="0">
            <a:solidFill>
              <a:srgbClr val="002060"/>
            </a:solidFill>
          </a:endParaRPr>
        </a:p>
      </dgm:t>
    </dgm:pt>
    <dgm:pt modelId="{0696023A-EA31-480D-81D0-872593FA372F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ru-RU" sz="1400" b="0" i="0" u="none" strike="noStrike" cap="none" normalizeH="0" baseline="0">
              <a:ln/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Көлденең бағыттағы қатынастар</a:t>
          </a:r>
          <a:endParaRPr kumimoji="0" lang="kk-KZ" altLang="ru-RU" sz="1400" b="0" i="0" u="none" strike="noStrike" cap="none" normalizeH="0" baseline="0">
            <a:ln/>
            <a:solidFill>
              <a:srgbClr val="002060"/>
            </a:solidFill>
            <a:effectLst/>
            <a:latin typeface="Arial" panose="020B0604020202020204" pitchFamily="34" charset="0"/>
          </a:endParaRPr>
        </a:p>
      </dgm:t>
    </dgm:pt>
    <dgm:pt modelId="{5F844347-4F4A-45A9-A06A-64A029A90234}" type="parTrans" cxnId="{6E0456AC-D061-463E-A346-76A4DCE1BAB6}">
      <dgm:prSet/>
      <dgm:spPr/>
      <dgm:t>
        <a:bodyPr/>
        <a:lstStyle/>
        <a:p>
          <a:endParaRPr lang="ru-RU" b="0">
            <a:solidFill>
              <a:srgbClr val="002060"/>
            </a:solidFill>
          </a:endParaRPr>
        </a:p>
      </dgm:t>
    </dgm:pt>
    <dgm:pt modelId="{B6E559EE-3D45-456A-8598-FFBAAB339080}" type="sibTrans" cxnId="{6E0456AC-D061-463E-A346-76A4DCE1BAB6}">
      <dgm:prSet/>
      <dgm:spPr/>
      <dgm:t>
        <a:bodyPr/>
        <a:lstStyle/>
        <a:p>
          <a:endParaRPr lang="ru-RU" b="0">
            <a:solidFill>
              <a:srgbClr val="002060"/>
            </a:solidFill>
          </a:endParaRPr>
        </a:p>
      </dgm:t>
    </dgm:pt>
    <dgm:pt modelId="{F481B894-0954-497F-B287-5D594916C3A2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ru-RU" sz="1400" b="0" i="0" u="none" strike="noStrike" cap="none" normalizeH="0" baseline="0">
              <a:ln/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Топтар арасындағы қатынастар</a:t>
          </a:r>
          <a:endParaRPr kumimoji="0" lang="kk-KZ" altLang="ru-RU" sz="1400" b="0" i="0" u="none" strike="noStrike" cap="none" normalizeH="0" baseline="0">
            <a:ln/>
            <a:solidFill>
              <a:srgbClr val="002060"/>
            </a:solidFill>
            <a:effectLst/>
            <a:latin typeface="Arial" panose="020B0604020202020204" pitchFamily="34" charset="0"/>
          </a:endParaRPr>
        </a:p>
      </dgm:t>
    </dgm:pt>
    <dgm:pt modelId="{2831B304-D2CE-4347-8923-13BF71EC21A3}" type="parTrans" cxnId="{16DCD12C-51BD-46C8-8EE3-645C9109B2EE}">
      <dgm:prSet/>
      <dgm:spPr/>
      <dgm:t>
        <a:bodyPr/>
        <a:lstStyle/>
        <a:p>
          <a:endParaRPr lang="ru-RU" b="0">
            <a:solidFill>
              <a:srgbClr val="002060"/>
            </a:solidFill>
          </a:endParaRPr>
        </a:p>
      </dgm:t>
    </dgm:pt>
    <dgm:pt modelId="{2CA85DBE-ECAC-40DF-ABEC-F891A7A8E5B1}" type="sibTrans" cxnId="{16DCD12C-51BD-46C8-8EE3-645C9109B2EE}">
      <dgm:prSet/>
      <dgm:spPr/>
      <dgm:t>
        <a:bodyPr/>
        <a:lstStyle/>
        <a:p>
          <a:endParaRPr lang="ru-RU" b="0">
            <a:solidFill>
              <a:srgbClr val="002060"/>
            </a:solidFill>
          </a:endParaRPr>
        </a:p>
      </dgm:t>
    </dgm:pt>
    <dgm:pt modelId="{ABFB5D16-DC58-41AA-A013-77FF01903C45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ru-RU" sz="1400" b="0" i="0" u="none" strike="noStrike" cap="none" normalizeH="0" baseline="0">
              <a:ln/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Топ ішіндегі қатынастар</a:t>
          </a:r>
          <a:endParaRPr kumimoji="0" lang="kk-KZ" altLang="ru-RU" sz="1400" b="0" i="0" u="none" strike="noStrike" cap="none" normalizeH="0" baseline="0">
            <a:ln/>
            <a:solidFill>
              <a:srgbClr val="002060"/>
            </a:solidFill>
            <a:effectLst/>
            <a:latin typeface="Arial" panose="020B0604020202020204" pitchFamily="34" charset="0"/>
          </a:endParaRPr>
        </a:p>
      </dgm:t>
    </dgm:pt>
    <dgm:pt modelId="{7241DEB9-F554-4232-81F9-B15516D2C6E0}" type="parTrans" cxnId="{3B2612DD-4E13-4E08-B508-AD478237DB6D}">
      <dgm:prSet/>
      <dgm:spPr/>
      <dgm:t>
        <a:bodyPr/>
        <a:lstStyle/>
        <a:p>
          <a:endParaRPr lang="ru-RU" b="0">
            <a:solidFill>
              <a:srgbClr val="002060"/>
            </a:solidFill>
          </a:endParaRPr>
        </a:p>
      </dgm:t>
    </dgm:pt>
    <dgm:pt modelId="{CC8DEE48-C089-4D42-AF9C-EC5C7F95268E}" type="sibTrans" cxnId="{3B2612DD-4E13-4E08-B508-AD478237DB6D}">
      <dgm:prSet/>
      <dgm:spPr/>
      <dgm:t>
        <a:bodyPr/>
        <a:lstStyle/>
        <a:p>
          <a:endParaRPr lang="ru-RU" b="0">
            <a:solidFill>
              <a:srgbClr val="002060"/>
            </a:solidFill>
          </a:endParaRPr>
        </a:p>
      </dgm:t>
    </dgm:pt>
    <dgm:pt modelId="{FD1E81EB-F18E-4036-A5BB-E6214EDDAFB3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ru-RU" sz="1400" b="0" i="0" u="none" strike="noStrike" cap="none" normalizeH="0" baseline="0">
              <a:ln/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Екіжақты қатынастар</a:t>
          </a:r>
          <a:endParaRPr kumimoji="0" lang="kk-KZ" altLang="ru-RU" sz="1400" b="0" i="0" u="none" strike="noStrike" cap="none" normalizeH="0" baseline="0">
            <a:ln/>
            <a:solidFill>
              <a:srgbClr val="002060"/>
            </a:solidFill>
            <a:effectLst/>
            <a:latin typeface="Arial" panose="020B0604020202020204" pitchFamily="34" charset="0"/>
          </a:endParaRPr>
        </a:p>
      </dgm:t>
    </dgm:pt>
    <dgm:pt modelId="{A893C661-15F2-422E-9E6A-8D83525B6843}" type="parTrans" cxnId="{322BF422-1540-4FC7-A47C-D62B556698A9}">
      <dgm:prSet/>
      <dgm:spPr/>
      <dgm:t>
        <a:bodyPr/>
        <a:lstStyle/>
        <a:p>
          <a:endParaRPr lang="ru-RU" b="0">
            <a:solidFill>
              <a:srgbClr val="002060"/>
            </a:solidFill>
          </a:endParaRPr>
        </a:p>
      </dgm:t>
    </dgm:pt>
    <dgm:pt modelId="{6061B044-F282-46F3-A597-8F95C4491DDF}" type="sibTrans" cxnId="{322BF422-1540-4FC7-A47C-D62B556698A9}">
      <dgm:prSet/>
      <dgm:spPr/>
      <dgm:t>
        <a:bodyPr/>
        <a:lstStyle/>
        <a:p>
          <a:endParaRPr lang="ru-RU" b="0">
            <a:solidFill>
              <a:srgbClr val="002060"/>
            </a:solidFill>
          </a:endParaRPr>
        </a:p>
      </dgm:t>
    </dgm:pt>
    <dgm:pt modelId="{8FCC4BC8-1BCE-461F-AA26-D9BFD42ADC81}" type="pres">
      <dgm:prSet presAssocID="{BE90301F-2CB1-4878-8CF9-04B0D4B843E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835971B-4EA1-4164-A966-5A9760997321}" type="pres">
      <dgm:prSet presAssocID="{FB9453D3-AFEF-4991-A368-81453BCFCBE1}" presName="hierRoot1" presStyleCnt="0">
        <dgm:presLayoutVars>
          <dgm:hierBranch/>
        </dgm:presLayoutVars>
      </dgm:prSet>
      <dgm:spPr/>
    </dgm:pt>
    <dgm:pt modelId="{B2B88532-58ED-4865-9B18-5AED7C2042E5}" type="pres">
      <dgm:prSet presAssocID="{FB9453D3-AFEF-4991-A368-81453BCFCBE1}" presName="rootComposite1" presStyleCnt="0"/>
      <dgm:spPr/>
    </dgm:pt>
    <dgm:pt modelId="{4B474793-CDF3-47AC-9B90-751109F2D537}" type="pres">
      <dgm:prSet presAssocID="{FB9453D3-AFEF-4991-A368-81453BCFCBE1}" presName="rootText1" presStyleLbl="node0" presStyleIdx="0" presStyleCnt="1" custScaleX="256446">
        <dgm:presLayoutVars>
          <dgm:chPref val="3"/>
        </dgm:presLayoutVars>
      </dgm:prSet>
      <dgm:spPr/>
    </dgm:pt>
    <dgm:pt modelId="{15D5CDC9-FD82-4BEA-8DC4-AFB827AC6C9F}" type="pres">
      <dgm:prSet presAssocID="{FB9453D3-AFEF-4991-A368-81453BCFCBE1}" presName="rootConnector1" presStyleLbl="node1" presStyleIdx="0" presStyleCnt="0"/>
      <dgm:spPr/>
    </dgm:pt>
    <dgm:pt modelId="{EE6638D3-1354-4FE1-A613-89AB3F3479D8}" type="pres">
      <dgm:prSet presAssocID="{FB9453D3-AFEF-4991-A368-81453BCFCBE1}" presName="hierChild2" presStyleCnt="0"/>
      <dgm:spPr/>
    </dgm:pt>
    <dgm:pt modelId="{64F37CEA-8FD9-4D27-80D8-76294E97F8C4}" type="pres">
      <dgm:prSet presAssocID="{71FF0DFE-CED4-4476-BB43-0D0B9E3F5A9E}" presName="Name35" presStyleLbl="parChTrans1D2" presStyleIdx="0" presStyleCnt="2"/>
      <dgm:spPr/>
    </dgm:pt>
    <dgm:pt modelId="{4FDFAA8C-0B7A-492D-A9AB-7DFE3DA8C30D}" type="pres">
      <dgm:prSet presAssocID="{516BEBF9-8EFF-495D-87B0-98F20BB46CC4}" presName="hierRoot2" presStyleCnt="0">
        <dgm:presLayoutVars>
          <dgm:hierBranch val="l"/>
        </dgm:presLayoutVars>
      </dgm:prSet>
      <dgm:spPr/>
    </dgm:pt>
    <dgm:pt modelId="{516144F8-E56E-4DDF-B123-49C3845CF46E}" type="pres">
      <dgm:prSet presAssocID="{516BEBF9-8EFF-495D-87B0-98F20BB46CC4}" presName="rootComposite" presStyleCnt="0"/>
      <dgm:spPr/>
    </dgm:pt>
    <dgm:pt modelId="{07C47894-CA73-44CA-B720-8E9184012878}" type="pres">
      <dgm:prSet presAssocID="{516BEBF9-8EFF-495D-87B0-98F20BB46CC4}" presName="rootText" presStyleLbl="node2" presStyleIdx="0" presStyleCnt="2" custScaleX="256446">
        <dgm:presLayoutVars>
          <dgm:chPref val="3"/>
        </dgm:presLayoutVars>
      </dgm:prSet>
      <dgm:spPr/>
    </dgm:pt>
    <dgm:pt modelId="{D993D5EC-052F-4600-8D78-3BA4F10B06F4}" type="pres">
      <dgm:prSet presAssocID="{516BEBF9-8EFF-495D-87B0-98F20BB46CC4}" presName="rootConnector" presStyleLbl="node2" presStyleIdx="0" presStyleCnt="2"/>
      <dgm:spPr/>
    </dgm:pt>
    <dgm:pt modelId="{505AC42E-0DC5-45AB-8091-D1CAB9B61E06}" type="pres">
      <dgm:prSet presAssocID="{516BEBF9-8EFF-495D-87B0-98F20BB46CC4}" presName="hierChild4" presStyleCnt="0"/>
      <dgm:spPr/>
    </dgm:pt>
    <dgm:pt modelId="{5944FC98-B0A4-4DBD-9BF7-BBAE8D744EB5}" type="pres">
      <dgm:prSet presAssocID="{E0A9F4E6-6380-45B1-B80B-F1DD05A5F439}" presName="Name50" presStyleLbl="parChTrans1D3" presStyleIdx="0" presStyleCnt="6"/>
      <dgm:spPr/>
    </dgm:pt>
    <dgm:pt modelId="{9FB97815-E0D2-4C9E-904E-D61B722359A1}" type="pres">
      <dgm:prSet presAssocID="{ADA6212C-A2DE-4361-9BC0-71BFAF4ED1CD}" presName="hierRoot2" presStyleCnt="0">
        <dgm:presLayoutVars>
          <dgm:hierBranch val="r"/>
        </dgm:presLayoutVars>
      </dgm:prSet>
      <dgm:spPr/>
    </dgm:pt>
    <dgm:pt modelId="{D8DF6305-D951-47E3-A618-82BA79E7AEFF}" type="pres">
      <dgm:prSet presAssocID="{ADA6212C-A2DE-4361-9BC0-71BFAF4ED1CD}" presName="rootComposite" presStyleCnt="0"/>
      <dgm:spPr/>
    </dgm:pt>
    <dgm:pt modelId="{E4EA9A6D-9DDA-4D61-8351-6A114F8D9DD2}" type="pres">
      <dgm:prSet presAssocID="{ADA6212C-A2DE-4361-9BC0-71BFAF4ED1CD}" presName="rootText" presStyleLbl="node3" presStyleIdx="0" presStyleCnt="6" custScaleX="256446">
        <dgm:presLayoutVars>
          <dgm:chPref val="3"/>
        </dgm:presLayoutVars>
      </dgm:prSet>
      <dgm:spPr/>
    </dgm:pt>
    <dgm:pt modelId="{28F86335-8126-415C-9843-E532A887227A}" type="pres">
      <dgm:prSet presAssocID="{ADA6212C-A2DE-4361-9BC0-71BFAF4ED1CD}" presName="rootConnector" presStyleLbl="node3" presStyleIdx="0" presStyleCnt="6"/>
      <dgm:spPr/>
    </dgm:pt>
    <dgm:pt modelId="{12C9AA2C-BE4A-4CF2-9DBF-9E5C9B09C7E1}" type="pres">
      <dgm:prSet presAssocID="{ADA6212C-A2DE-4361-9BC0-71BFAF4ED1CD}" presName="hierChild4" presStyleCnt="0"/>
      <dgm:spPr/>
    </dgm:pt>
    <dgm:pt modelId="{DDA510AA-FF55-4BA5-ABE8-B228637B9BE6}" type="pres">
      <dgm:prSet presAssocID="{ADA6212C-A2DE-4361-9BC0-71BFAF4ED1CD}" presName="hierChild5" presStyleCnt="0"/>
      <dgm:spPr/>
    </dgm:pt>
    <dgm:pt modelId="{1FE7BE32-9165-46D9-837C-E8DD1F88260A}" type="pres">
      <dgm:prSet presAssocID="{C6DAC4C7-E883-4943-BC31-2347CDB0C2B1}" presName="Name50" presStyleLbl="parChTrans1D3" presStyleIdx="1" presStyleCnt="6"/>
      <dgm:spPr/>
    </dgm:pt>
    <dgm:pt modelId="{4E179BD0-C548-498E-9B45-2D6347B63BEA}" type="pres">
      <dgm:prSet presAssocID="{15C5B6EE-BE4D-495D-B971-5F7A8209645A}" presName="hierRoot2" presStyleCnt="0">
        <dgm:presLayoutVars>
          <dgm:hierBranch val="r"/>
        </dgm:presLayoutVars>
      </dgm:prSet>
      <dgm:spPr/>
    </dgm:pt>
    <dgm:pt modelId="{36D510E7-F7B0-47FB-88AB-4910292835F6}" type="pres">
      <dgm:prSet presAssocID="{15C5B6EE-BE4D-495D-B971-5F7A8209645A}" presName="rootComposite" presStyleCnt="0"/>
      <dgm:spPr/>
    </dgm:pt>
    <dgm:pt modelId="{2ADA832B-C05B-4ABB-9CD8-FEE170B5FDCA}" type="pres">
      <dgm:prSet presAssocID="{15C5B6EE-BE4D-495D-B971-5F7A8209645A}" presName="rootText" presStyleLbl="node3" presStyleIdx="1" presStyleCnt="6" custScaleX="256446">
        <dgm:presLayoutVars>
          <dgm:chPref val="3"/>
        </dgm:presLayoutVars>
      </dgm:prSet>
      <dgm:spPr/>
    </dgm:pt>
    <dgm:pt modelId="{B51ED4C8-9F89-4DA6-8ED6-2545B45F8A82}" type="pres">
      <dgm:prSet presAssocID="{15C5B6EE-BE4D-495D-B971-5F7A8209645A}" presName="rootConnector" presStyleLbl="node3" presStyleIdx="1" presStyleCnt="6"/>
      <dgm:spPr/>
    </dgm:pt>
    <dgm:pt modelId="{2414CE4B-25D5-4556-B9FD-F773759CBC70}" type="pres">
      <dgm:prSet presAssocID="{15C5B6EE-BE4D-495D-B971-5F7A8209645A}" presName="hierChild4" presStyleCnt="0"/>
      <dgm:spPr/>
    </dgm:pt>
    <dgm:pt modelId="{561E266D-4506-441E-81CA-DEB1B6FA257C}" type="pres">
      <dgm:prSet presAssocID="{15C5B6EE-BE4D-495D-B971-5F7A8209645A}" presName="hierChild5" presStyleCnt="0"/>
      <dgm:spPr/>
    </dgm:pt>
    <dgm:pt modelId="{65D30550-EA34-4AE5-B04B-CF2A57081C0D}" type="pres">
      <dgm:prSet presAssocID="{F36823F3-1CDE-476C-9D42-D39673A4FC52}" presName="Name50" presStyleLbl="parChTrans1D3" presStyleIdx="2" presStyleCnt="6"/>
      <dgm:spPr/>
    </dgm:pt>
    <dgm:pt modelId="{F3097566-CC5D-472F-818D-72078CA655FA}" type="pres">
      <dgm:prSet presAssocID="{F3C888DE-18DF-4E17-826F-6F5B00A6377C}" presName="hierRoot2" presStyleCnt="0">
        <dgm:presLayoutVars>
          <dgm:hierBranch val="r"/>
        </dgm:presLayoutVars>
      </dgm:prSet>
      <dgm:spPr/>
    </dgm:pt>
    <dgm:pt modelId="{EBD1F2CE-DE7D-46BB-845F-8822F2246C38}" type="pres">
      <dgm:prSet presAssocID="{F3C888DE-18DF-4E17-826F-6F5B00A6377C}" presName="rootComposite" presStyleCnt="0"/>
      <dgm:spPr/>
    </dgm:pt>
    <dgm:pt modelId="{9AC1D27C-4702-49F5-A5A2-002582CC73E8}" type="pres">
      <dgm:prSet presAssocID="{F3C888DE-18DF-4E17-826F-6F5B00A6377C}" presName="rootText" presStyleLbl="node3" presStyleIdx="2" presStyleCnt="6" custScaleX="256446">
        <dgm:presLayoutVars>
          <dgm:chPref val="3"/>
        </dgm:presLayoutVars>
      </dgm:prSet>
      <dgm:spPr/>
    </dgm:pt>
    <dgm:pt modelId="{A29B73AA-1968-4FE7-A0B0-A9B52B68A91C}" type="pres">
      <dgm:prSet presAssocID="{F3C888DE-18DF-4E17-826F-6F5B00A6377C}" presName="rootConnector" presStyleLbl="node3" presStyleIdx="2" presStyleCnt="6"/>
      <dgm:spPr/>
    </dgm:pt>
    <dgm:pt modelId="{57E3C970-7E48-48BE-9255-D2101E57993E}" type="pres">
      <dgm:prSet presAssocID="{F3C888DE-18DF-4E17-826F-6F5B00A6377C}" presName="hierChild4" presStyleCnt="0"/>
      <dgm:spPr/>
    </dgm:pt>
    <dgm:pt modelId="{07C183FB-5365-4325-8132-92669F7C8D84}" type="pres">
      <dgm:prSet presAssocID="{F3C888DE-18DF-4E17-826F-6F5B00A6377C}" presName="hierChild5" presStyleCnt="0"/>
      <dgm:spPr/>
    </dgm:pt>
    <dgm:pt modelId="{57FC1E58-F992-491A-ABF5-22EA4A0B7B59}" type="pres">
      <dgm:prSet presAssocID="{516BEBF9-8EFF-495D-87B0-98F20BB46CC4}" presName="hierChild5" presStyleCnt="0"/>
      <dgm:spPr/>
    </dgm:pt>
    <dgm:pt modelId="{105E9447-DF5E-4BD9-ACF6-C020EC831182}" type="pres">
      <dgm:prSet presAssocID="{5F844347-4F4A-45A9-A06A-64A029A90234}" presName="Name35" presStyleLbl="parChTrans1D2" presStyleIdx="1" presStyleCnt="2"/>
      <dgm:spPr/>
    </dgm:pt>
    <dgm:pt modelId="{A303D837-D08E-498B-A272-061C17F32ACC}" type="pres">
      <dgm:prSet presAssocID="{0696023A-EA31-480D-81D0-872593FA372F}" presName="hierRoot2" presStyleCnt="0">
        <dgm:presLayoutVars>
          <dgm:hierBranch val="r"/>
        </dgm:presLayoutVars>
      </dgm:prSet>
      <dgm:spPr/>
    </dgm:pt>
    <dgm:pt modelId="{ED0DB23F-DCB6-457F-9B85-C2E3CC7FAA2A}" type="pres">
      <dgm:prSet presAssocID="{0696023A-EA31-480D-81D0-872593FA372F}" presName="rootComposite" presStyleCnt="0"/>
      <dgm:spPr/>
    </dgm:pt>
    <dgm:pt modelId="{032A938F-EC95-4297-8A40-6070CB676223}" type="pres">
      <dgm:prSet presAssocID="{0696023A-EA31-480D-81D0-872593FA372F}" presName="rootText" presStyleLbl="node2" presStyleIdx="1" presStyleCnt="2" custScaleX="256446">
        <dgm:presLayoutVars>
          <dgm:chPref val="3"/>
        </dgm:presLayoutVars>
      </dgm:prSet>
      <dgm:spPr/>
    </dgm:pt>
    <dgm:pt modelId="{A52676F9-3313-465C-90FD-6DE3D10BE483}" type="pres">
      <dgm:prSet presAssocID="{0696023A-EA31-480D-81D0-872593FA372F}" presName="rootConnector" presStyleLbl="node2" presStyleIdx="1" presStyleCnt="2"/>
      <dgm:spPr/>
    </dgm:pt>
    <dgm:pt modelId="{5022B4BB-B2C1-46AC-AE7E-83843DEE5D1F}" type="pres">
      <dgm:prSet presAssocID="{0696023A-EA31-480D-81D0-872593FA372F}" presName="hierChild4" presStyleCnt="0"/>
      <dgm:spPr/>
    </dgm:pt>
    <dgm:pt modelId="{0B278809-F727-4DF6-9DEC-E05706CC39A5}" type="pres">
      <dgm:prSet presAssocID="{2831B304-D2CE-4347-8923-13BF71EC21A3}" presName="Name50" presStyleLbl="parChTrans1D3" presStyleIdx="3" presStyleCnt="6"/>
      <dgm:spPr/>
    </dgm:pt>
    <dgm:pt modelId="{C2794336-DD55-47DD-8A07-8822EA3CE79D}" type="pres">
      <dgm:prSet presAssocID="{F481B894-0954-497F-B287-5D594916C3A2}" presName="hierRoot2" presStyleCnt="0">
        <dgm:presLayoutVars>
          <dgm:hierBranch val="r"/>
        </dgm:presLayoutVars>
      </dgm:prSet>
      <dgm:spPr/>
    </dgm:pt>
    <dgm:pt modelId="{794C6F4D-9B95-43B9-84CE-574FD93EACB8}" type="pres">
      <dgm:prSet presAssocID="{F481B894-0954-497F-B287-5D594916C3A2}" presName="rootComposite" presStyleCnt="0"/>
      <dgm:spPr/>
    </dgm:pt>
    <dgm:pt modelId="{9B0A5C3C-3B1D-4931-8AA3-5FD1A6AD6229}" type="pres">
      <dgm:prSet presAssocID="{F481B894-0954-497F-B287-5D594916C3A2}" presName="rootText" presStyleLbl="node3" presStyleIdx="3" presStyleCnt="6" custScaleX="256446">
        <dgm:presLayoutVars>
          <dgm:chPref val="3"/>
        </dgm:presLayoutVars>
      </dgm:prSet>
      <dgm:spPr/>
    </dgm:pt>
    <dgm:pt modelId="{50C91B81-29A8-40C0-BFFE-B142D2CA076A}" type="pres">
      <dgm:prSet presAssocID="{F481B894-0954-497F-B287-5D594916C3A2}" presName="rootConnector" presStyleLbl="node3" presStyleIdx="3" presStyleCnt="6"/>
      <dgm:spPr/>
    </dgm:pt>
    <dgm:pt modelId="{2C669004-B5C6-483D-AB51-F43126A76339}" type="pres">
      <dgm:prSet presAssocID="{F481B894-0954-497F-B287-5D594916C3A2}" presName="hierChild4" presStyleCnt="0"/>
      <dgm:spPr/>
    </dgm:pt>
    <dgm:pt modelId="{9975090D-E42B-47BA-884B-36AFE8809C60}" type="pres">
      <dgm:prSet presAssocID="{F481B894-0954-497F-B287-5D594916C3A2}" presName="hierChild5" presStyleCnt="0"/>
      <dgm:spPr/>
    </dgm:pt>
    <dgm:pt modelId="{8AE469D6-1785-4DFE-B981-870578545253}" type="pres">
      <dgm:prSet presAssocID="{7241DEB9-F554-4232-81F9-B15516D2C6E0}" presName="Name50" presStyleLbl="parChTrans1D3" presStyleIdx="4" presStyleCnt="6"/>
      <dgm:spPr/>
    </dgm:pt>
    <dgm:pt modelId="{C9CCDC0E-6BCF-4A89-922D-BDDDB89FC8B4}" type="pres">
      <dgm:prSet presAssocID="{ABFB5D16-DC58-41AA-A013-77FF01903C45}" presName="hierRoot2" presStyleCnt="0">
        <dgm:presLayoutVars>
          <dgm:hierBranch val="r"/>
        </dgm:presLayoutVars>
      </dgm:prSet>
      <dgm:spPr/>
    </dgm:pt>
    <dgm:pt modelId="{76EA73E5-A9A1-4636-BA18-C96465C9C590}" type="pres">
      <dgm:prSet presAssocID="{ABFB5D16-DC58-41AA-A013-77FF01903C45}" presName="rootComposite" presStyleCnt="0"/>
      <dgm:spPr/>
    </dgm:pt>
    <dgm:pt modelId="{7794911E-FC5F-4E19-8463-C37A574A251A}" type="pres">
      <dgm:prSet presAssocID="{ABFB5D16-DC58-41AA-A013-77FF01903C45}" presName="rootText" presStyleLbl="node3" presStyleIdx="4" presStyleCnt="6" custScaleX="256446">
        <dgm:presLayoutVars>
          <dgm:chPref val="3"/>
        </dgm:presLayoutVars>
      </dgm:prSet>
      <dgm:spPr/>
    </dgm:pt>
    <dgm:pt modelId="{1B94B023-B2F8-490B-A2C3-4A873C21DC9C}" type="pres">
      <dgm:prSet presAssocID="{ABFB5D16-DC58-41AA-A013-77FF01903C45}" presName="rootConnector" presStyleLbl="node3" presStyleIdx="4" presStyleCnt="6"/>
      <dgm:spPr/>
    </dgm:pt>
    <dgm:pt modelId="{C9993781-2681-494F-83C8-D39E331D060E}" type="pres">
      <dgm:prSet presAssocID="{ABFB5D16-DC58-41AA-A013-77FF01903C45}" presName="hierChild4" presStyleCnt="0"/>
      <dgm:spPr/>
    </dgm:pt>
    <dgm:pt modelId="{45F89B1C-18EC-45FA-BE2D-E75A9FCFB8E4}" type="pres">
      <dgm:prSet presAssocID="{ABFB5D16-DC58-41AA-A013-77FF01903C45}" presName="hierChild5" presStyleCnt="0"/>
      <dgm:spPr/>
    </dgm:pt>
    <dgm:pt modelId="{A28CD40F-C3C0-452C-81BA-43441E4E60DF}" type="pres">
      <dgm:prSet presAssocID="{A893C661-15F2-422E-9E6A-8D83525B6843}" presName="Name50" presStyleLbl="parChTrans1D3" presStyleIdx="5" presStyleCnt="6"/>
      <dgm:spPr/>
    </dgm:pt>
    <dgm:pt modelId="{5D704B7C-B1B7-4810-BBA3-B8AEA8480D50}" type="pres">
      <dgm:prSet presAssocID="{FD1E81EB-F18E-4036-A5BB-E6214EDDAFB3}" presName="hierRoot2" presStyleCnt="0">
        <dgm:presLayoutVars>
          <dgm:hierBranch val="r"/>
        </dgm:presLayoutVars>
      </dgm:prSet>
      <dgm:spPr/>
    </dgm:pt>
    <dgm:pt modelId="{BAF68486-E3C2-40FB-A11A-6A16ABD98141}" type="pres">
      <dgm:prSet presAssocID="{FD1E81EB-F18E-4036-A5BB-E6214EDDAFB3}" presName="rootComposite" presStyleCnt="0"/>
      <dgm:spPr/>
    </dgm:pt>
    <dgm:pt modelId="{1E503AA5-4B86-4421-8DC6-0D0BA4D87F7D}" type="pres">
      <dgm:prSet presAssocID="{FD1E81EB-F18E-4036-A5BB-E6214EDDAFB3}" presName="rootText" presStyleLbl="node3" presStyleIdx="5" presStyleCnt="6" custScaleX="256446">
        <dgm:presLayoutVars>
          <dgm:chPref val="3"/>
        </dgm:presLayoutVars>
      </dgm:prSet>
      <dgm:spPr/>
    </dgm:pt>
    <dgm:pt modelId="{9212BA19-A2B8-4C7C-954A-2873D9E4DDC8}" type="pres">
      <dgm:prSet presAssocID="{FD1E81EB-F18E-4036-A5BB-E6214EDDAFB3}" presName="rootConnector" presStyleLbl="node3" presStyleIdx="5" presStyleCnt="6"/>
      <dgm:spPr/>
    </dgm:pt>
    <dgm:pt modelId="{2412C86F-7D56-4FB3-8727-1AA2C9B4783A}" type="pres">
      <dgm:prSet presAssocID="{FD1E81EB-F18E-4036-A5BB-E6214EDDAFB3}" presName="hierChild4" presStyleCnt="0"/>
      <dgm:spPr/>
    </dgm:pt>
    <dgm:pt modelId="{4C2B09CA-22F7-49B5-BA4B-23D469B6249F}" type="pres">
      <dgm:prSet presAssocID="{FD1E81EB-F18E-4036-A5BB-E6214EDDAFB3}" presName="hierChild5" presStyleCnt="0"/>
      <dgm:spPr/>
    </dgm:pt>
    <dgm:pt modelId="{166B180A-3726-4A27-B5AA-8F37EE862F15}" type="pres">
      <dgm:prSet presAssocID="{0696023A-EA31-480D-81D0-872593FA372F}" presName="hierChild5" presStyleCnt="0"/>
      <dgm:spPr/>
    </dgm:pt>
    <dgm:pt modelId="{6385FD4A-3D8A-434C-91BC-1ACD676E5031}" type="pres">
      <dgm:prSet presAssocID="{FB9453D3-AFEF-4991-A368-81453BCFCBE1}" presName="hierChild3" presStyleCnt="0"/>
      <dgm:spPr/>
    </dgm:pt>
  </dgm:ptLst>
  <dgm:cxnLst>
    <dgm:cxn modelId="{663FBF00-F9E8-4C74-800D-823AACF023DF}" srcId="{FB9453D3-AFEF-4991-A368-81453BCFCBE1}" destId="{516BEBF9-8EFF-495D-87B0-98F20BB46CC4}" srcOrd="0" destOrd="0" parTransId="{71FF0DFE-CED4-4476-BB43-0D0B9E3F5A9E}" sibTransId="{128912A5-1B65-4577-B4C0-8B90CFCF1184}"/>
    <dgm:cxn modelId="{322BF422-1540-4FC7-A47C-D62B556698A9}" srcId="{0696023A-EA31-480D-81D0-872593FA372F}" destId="{FD1E81EB-F18E-4036-A5BB-E6214EDDAFB3}" srcOrd="2" destOrd="0" parTransId="{A893C661-15F2-422E-9E6A-8D83525B6843}" sibTransId="{6061B044-F282-46F3-A597-8F95C4491DDF}"/>
    <dgm:cxn modelId="{1B3F0E23-7DDE-4239-AECE-E2E346C28EDD}" type="presOf" srcId="{ADA6212C-A2DE-4361-9BC0-71BFAF4ED1CD}" destId="{E4EA9A6D-9DDA-4D61-8351-6A114F8D9DD2}" srcOrd="0" destOrd="0" presId="urn:microsoft.com/office/officeart/2005/8/layout/orgChart1"/>
    <dgm:cxn modelId="{ED750624-DC5B-457C-8972-D2BBCC693A83}" type="presOf" srcId="{FD1E81EB-F18E-4036-A5BB-E6214EDDAFB3}" destId="{9212BA19-A2B8-4C7C-954A-2873D9E4DDC8}" srcOrd="1" destOrd="0" presId="urn:microsoft.com/office/officeart/2005/8/layout/orgChart1"/>
    <dgm:cxn modelId="{9EE2D528-3420-4EF0-A3E9-C12D080C5E2B}" type="presOf" srcId="{516BEBF9-8EFF-495D-87B0-98F20BB46CC4}" destId="{D993D5EC-052F-4600-8D78-3BA4F10B06F4}" srcOrd="1" destOrd="0" presId="urn:microsoft.com/office/officeart/2005/8/layout/orgChart1"/>
    <dgm:cxn modelId="{A0D0C82B-4E2D-4FA0-823F-02AD642D9634}" type="presOf" srcId="{0696023A-EA31-480D-81D0-872593FA372F}" destId="{A52676F9-3313-465C-90FD-6DE3D10BE483}" srcOrd="1" destOrd="0" presId="urn:microsoft.com/office/officeart/2005/8/layout/orgChart1"/>
    <dgm:cxn modelId="{E0914C2C-984C-41C1-B616-C89D18E73BF1}" type="presOf" srcId="{ADA6212C-A2DE-4361-9BC0-71BFAF4ED1CD}" destId="{28F86335-8126-415C-9843-E532A887227A}" srcOrd="1" destOrd="0" presId="urn:microsoft.com/office/officeart/2005/8/layout/orgChart1"/>
    <dgm:cxn modelId="{16DCD12C-51BD-46C8-8EE3-645C9109B2EE}" srcId="{0696023A-EA31-480D-81D0-872593FA372F}" destId="{F481B894-0954-497F-B287-5D594916C3A2}" srcOrd="0" destOrd="0" parTransId="{2831B304-D2CE-4347-8923-13BF71EC21A3}" sibTransId="{2CA85DBE-ECAC-40DF-ABEC-F891A7A8E5B1}"/>
    <dgm:cxn modelId="{8147D436-6FD4-4736-B267-939628D2AE19}" type="presOf" srcId="{F3C888DE-18DF-4E17-826F-6F5B00A6377C}" destId="{A29B73AA-1968-4FE7-A0B0-A9B52B68A91C}" srcOrd="1" destOrd="0" presId="urn:microsoft.com/office/officeart/2005/8/layout/orgChart1"/>
    <dgm:cxn modelId="{C38EF562-39AA-4F63-AEA2-7814B12782E5}" type="presOf" srcId="{0696023A-EA31-480D-81D0-872593FA372F}" destId="{032A938F-EC95-4297-8A40-6070CB676223}" srcOrd="0" destOrd="0" presId="urn:microsoft.com/office/officeart/2005/8/layout/orgChart1"/>
    <dgm:cxn modelId="{77226F65-E958-4137-815D-E133482BD1F4}" type="presOf" srcId="{ABFB5D16-DC58-41AA-A013-77FF01903C45}" destId="{1B94B023-B2F8-490B-A2C3-4A873C21DC9C}" srcOrd="1" destOrd="0" presId="urn:microsoft.com/office/officeart/2005/8/layout/orgChart1"/>
    <dgm:cxn modelId="{9B581166-60A6-4631-A685-B60FC3D371C3}" type="presOf" srcId="{FB9453D3-AFEF-4991-A368-81453BCFCBE1}" destId="{15D5CDC9-FD82-4BEA-8DC4-AFB827AC6C9F}" srcOrd="1" destOrd="0" presId="urn:microsoft.com/office/officeart/2005/8/layout/orgChart1"/>
    <dgm:cxn modelId="{B7520349-3D86-49AB-B10C-2B1F99D25378}" type="presOf" srcId="{E0A9F4E6-6380-45B1-B80B-F1DD05A5F439}" destId="{5944FC98-B0A4-4DBD-9BF7-BBAE8D744EB5}" srcOrd="0" destOrd="0" presId="urn:microsoft.com/office/officeart/2005/8/layout/orgChart1"/>
    <dgm:cxn modelId="{21EE684A-5C10-4C19-9D42-E4921F68DFC7}" type="presOf" srcId="{ABFB5D16-DC58-41AA-A013-77FF01903C45}" destId="{7794911E-FC5F-4E19-8463-C37A574A251A}" srcOrd="0" destOrd="0" presId="urn:microsoft.com/office/officeart/2005/8/layout/orgChart1"/>
    <dgm:cxn modelId="{54212F4C-610E-452A-A16C-2A4DA38C813E}" type="presOf" srcId="{2831B304-D2CE-4347-8923-13BF71EC21A3}" destId="{0B278809-F727-4DF6-9DEC-E05706CC39A5}" srcOrd="0" destOrd="0" presId="urn:microsoft.com/office/officeart/2005/8/layout/orgChart1"/>
    <dgm:cxn modelId="{FFB1D76F-99DA-4AC5-82D6-2A481760D9DE}" type="presOf" srcId="{71FF0DFE-CED4-4476-BB43-0D0B9E3F5A9E}" destId="{64F37CEA-8FD9-4D27-80D8-76294E97F8C4}" srcOrd="0" destOrd="0" presId="urn:microsoft.com/office/officeart/2005/8/layout/orgChart1"/>
    <dgm:cxn modelId="{F5841D51-9F7A-40DE-9C7A-15A61E3ED04C}" type="presOf" srcId="{F3C888DE-18DF-4E17-826F-6F5B00A6377C}" destId="{9AC1D27C-4702-49F5-A5A2-002582CC73E8}" srcOrd="0" destOrd="0" presId="urn:microsoft.com/office/officeart/2005/8/layout/orgChart1"/>
    <dgm:cxn modelId="{BDE66751-91A1-49DF-9233-0783C18CEB1B}" type="presOf" srcId="{15C5B6EE-BE4D-495D-B971-5F7A8209645A}" destId="{2ADA832B-C05B-4ABB-9CD8-FEE170B5FDCA}" srcOrd="0" destOrd="0" presId="urn:microsoft.com/office/officeart/2005/8/layout/orgChart1"/>
    <dgm:cxn modelId="{B8E60690-9778-4B8E-9C64-FC48912A12E9}" type="presOf" srcId="{F36823F3-1CDE-476C-9D42-D39673A4FC52}" destId="{65D30550-EA34-4AE5-B04B-CF2A57081C0D}" srcOrd="0" destOrd="0" presId="urn:microsoft.com/office/officeart/2005/8/layout/orgChart1"/>
    <dgm:cxn modelId="{102DA591-F441-4408-9138-4BA50E228F07}" type="presOf" srcId="{BE90301F-2CB1-4878-8CF9-04B0D4B843E2}" destId="{8FCC4BC8-1BCE-461F-AA26-D9BFD42ADC81}" srcOrd="0" destOrd="0" presId="urn:microsoft.com/office/officeart/2005/8/layout/orgChart1"/>
    <dgm:cxn modelId="{2BFDCA96-6E40-4205-801E-940F0F4A1B2B}" type="presOf" srcId="{F481B894-0954-497F-B287-5D594916C3A2}" destId="{50C91B81-29A8-40C0-BFFE-B142D2CA076A}" srcOrd="1" destOrd="0" presId="urn:microsoft.com/office/officeart/2005/8/layout/orgChart1"/>
    <dgm:cxn modelId="{EF61669D-980C-4CDE-AD53-325638DCE608}" srcId="{BE90301F-2CB1-4878-8CF9-04B0D4B843E2}" destId="{FB9453D3-AFEF-4991-A368-81453BCFCBE1}" srcOrd="0" destOrd="0" parTransId="{30DD0E78-027E-4F29-BD36-E4D4A787B87D}" sibTransId="{B242BB9F-3F56-4DA9-9810-895D005146AA}"/>
    <dgm:cxn modelId="{FA1C26A0-4708-4C01-9B5C-9EBEA9CF3535}" type="presOf" srcId="{7241DEB9-F554-4232-81F9-B15516D2C6E0}" destId="{8AE469D6-1785-4DFE-B981-870578545253}" srcOrd="0" destOrd="0" presId="urn:microsoft.com/office/officeart/2005/8/layout/orgChart1"/>
    <dgm:cxn modelId="{9E72C9AA-9B34-4D09-8C05-9B7A997908B7}" type="presOf" srcId="{15C5B6EE-BE4D-495D-B971-5F7A8209645A}" destId="{B51ED4C8-9F89-4DA6-8ED6-2545B45F8A82}" srcOrd="1" destOrd="0" presId="urn:microsoft.com/office/officeart/2005/8/layout/orgChart1"/>
    <dgm:cxn modelId="{6E0456AC-D061-463E-A346-76A4DCE1BAB6}" srcId="{FB9453D3-AFEF-4991-A368-81453BCFCBE1}" destId="{0696023A-EA31-480D-81D0-872593FA372F}" srcOrd="1" destOrd="0" parTransId="{5F844347-4F4A-45A9-A06A-64A029A90234}" sibTransId="{B6E559EE-3D45-456A-8598-FFBAAB339080}"/>
    <dgm:cxn modelId="{433523B8-9944-4126-81EC-3D40DAA37B68}" srcId="{516BEBF9-8EFF-495D-87B0-98F20BB46CC4}" destId="{15C5B6EE-BE4D-495D-B971-5F7A8209645A}" srcOrd="1" destOrd="0" parTransId="{C6DAC4C7-E883-4943-BC31-2347CDB0C2B1}" sibTransId="{B468D842-9CE4-419E-AEE7-C4681E6EB9B6}"/>
    <dgm:cxn modelId="{F3DD9EC0-F98D-4BAB-B2A7-FE90939B1193}" srcId="{516BEBF9-8EFF-495D-87B0-98F20BB46CC4}" destId="{ADA6212C-A2DE-4361-9BC0-71BFAF4ED1CD}" srcOrd="0" destOrd="0" parTransId="{E0A9F4E6-6380-45B1-B80B-F1DD05A5F439}" sibTransId="{76783146-1369-4674-BA5B-0E48441BB1D1}"/>
    <dgm:cxn modelId="{E87908CE-59F8-449E-B8CB-7CD084A86770}" type="presOf" srcId="{5F844347-4F4A-45A9-A06A-64A029A90234}" destId="{105E9447-DF5E-4BD9-ACF6-C020EC831182}" srcOrd="0" destOrd="0" presId="urn:microsoft.com/office/officeart/2005/8/layout/orgChart1"/>
    <dgm:cxn modelId="{3B2612DD-4E13-4E08-B508-AD478237DB6D}" srcId="{0696023A-EA31-480D-81D0-872593FA372F}" destId="{ABFB5D16-DC58-41AA-A013-77FF01903C45}" srcOrd="1" destOrd="0" parTransId="{7241DEB9-F554-4232-81F9-B15516D2C6E0}" sibTransId="{CC8DEE48-C089-4D42-AF9C-EC5C7F95268E}"/>
    <dgm:cxn modelId="{807636E9-2657-4EC3-8F18-749AC353D534}" type="presOf" srcId="{A893C661-15F2-422E-9E6A-8D83525B6843}" destId="{A28CD40F-C3C0-452C-81BA-43441E4E60DF}" srcOrd="0" destOrd="0" presId="urn:microsoft.com/office/officeart/2005/8/layout/orgChart1"/>
    <dgm:cxn modelId="{B7C984ED-51E5-4E8F-8E23-312EE972CDFD}" type="presOf" srcId="{C6DAC4C7-E883-4943-BC31-2347CDB0C2B1}" destId="{1FE7BE32-9165-46D9-837C-E8DD1F88260A}" srcOrd="0" destOrd="0" presId="urn:microsoft.com/office/officeart/2005/8/layout/orgChart1"/>
    <dgm:cxn modelId="{94E89EF2-7578-4FE0-89FE-ED46D00ABD3D}" type="presOf" srcId="{F481B894-0954-497F-B287-5D594916C3A2}" destId="{9B0A5C3C-3B1D-4931-8AA3-5FD1A6AD6229}" srcOrd="0" destOrd="0" presId="urn:microsoft.com/office/officeart/2005/8/layout/orgChart1"/>
    <dgm:cxn modelId="{97AC3FF3-EF67-4F9C-B9AA-A762D6F6D58D}" type="presOf" srcId="{516BEBF9-8EFF-495D-87B0-98F20BB46CC4}" destId="{07C47894-CA73-44CA-B720-8E9184012878}" srcOrd="0" destOrd="0" presId="urn:microsoft.com/office/officeart/2005/8/layout/orgChart1"/>
    <dgm:cxn modelId="{F89702F8-D882-4553-9F70-FBF1F860B233}" type="presOf" srcId="{FB9453D3-AFEF-4991-A368-81453BCFCBE1}" destId="{4B474793-CDF3-47AC-9B90-751109F2D537}" srcOrd="0" destOrd="0" presId="urn:microsoft.com/office/officeart/2005/8/layout/orgChart1"/>
    <dgm:cxn modelId="{5D141BFC-2BB4-4ED7-9979-878E214A0656}" srcId="{516BEBF9-8EFF-495D-87B0-98F20BB46CC4}" destId="{F3C888DE-18DF-4E17-826F-6F5B00A6377C}" srcOrd="2" destOrd="0" parTransId="{F36823F3-1CDE-476C-9D42-D39673A4FC52}" sibTransId="{5FF98704-89FD-483E-9E9B-4E33DEA862C7}"/>
    <dgm:cxn modelId="{C582BFFF-B3B2-4157-916E-13C8794F24C8}" type="presOf" srcId="{FD1E81EB-F18E-4036-A5BB-E6214EDDAFB3}" destId="{1E503AA5-4B86-4421-8DC6-0D0BA4D87F7D}" srcOrd="0" destOrd="0" presId="urn:microsoft.com/office/officeart/2005/8/layout/orgChart1"/>
    <dgm:cxn modelId="{66F453B8-95E4-40E1-A685-B9B18135F689}" type="presParOf" srcId="{8FCC4BC8-1BCE-461F-AA26-D9BFD42ADC81}" destId="{1835971B-4EA1-4164-A966-5A9760997321}" srcOrd="0" destOrd="0" presId="urn:microsoft.com/office/officeart/2005/8/layout/orgChart1"/>
    <dgm:cxn modelId="{1D091729-C7B2-4DC9-BB5E-F575D84FC591}" type="presParOf" srcId="{1835971B-4EA1-4164-A966-5A9760997321}" destId="{B2B88532-58ED-4865-9B18-5AED7C2042E5}" srcOrd="0" destOrd="0" presId="urn:microsoft.com/office/officeart/2005/8/layout/orgChart1"/>
    <dgm:cxn modelId="{E2B5CFC1-2918-4A11-8992-BB3D3FFCACB2}" type="presParOf" srcId="{B2B88532-58ED-4865-9B18-5AED7C2042E5}" destId="{4B474793-CDF3-47AC-9B90-751109F2D537}" srcOrd="0" destOrd="0" presId="urn:microsoft.com/office/officeart/2005/8/layout/orgChart1"/>
    <dgm:cxn modelId="{EF98A72A-AFFD-4DA9-B49C-D5B4E4636CAB}" type="presParOf" srcId="{B2B88532-58ED-4865-9B18-5AED7C2042E5}" destId="{15D5CDC9-FD82-4BEA-8DC4-AFB827AC6C9F}" srcOrd="1" destOrd="0" presId="urn:microsoft.com/office/officeart/2005/8/layout/orgChart1"/>
    <dgm:cxn modelId="{B658C8B1-92AD-4CB4-A211-AC46060D665D}" type="presParOf" srcId="{1835971B-4EA1-4164-A966-5A9760997321}" destId="{EE6638D3-1354-4FE1-A613-89AB3F3479D8}" srcOrd="1" destOrd="0" presId="urn:microsoft.com/office/officeart/2005/8/layout/orgChart1"/>
    <dgm:cxn modelId="{F508E542-61B4-4FAF-A1E8-34B49837377C}" type="presParOf" srcId="{EE6638D3-1354-4FE1-A613-89AB3F3479D8}" destId="{64F37CEA-8FD9-4D27-80D8-76294E97F8C4}" srcOrd="0" destOrd="0" presId="urn:microsoft.com/office/officeart/2005/8/layout/orgChart1"/>
    <dgm:cxn modelId="{28825C7F-001E-412D-A312-ADFA224D7A28}" type="presParOf" srcId="{EE6638D3-1354-4FE1-A613-89AB3F3479D8}" destId="{4FDFAA8C-0B7A-492D-A9AB-7DFE3DA8C30D}" srcOrd="1" destOrd="0" presId="urn:microsoft.com/office/officeart/2005/8/layout/orgChart1"/>
    <dgm:cxn modelId="{D8D3A382-C6CD-4678-8223-A123A8A4CEA8}" type="presParOf" srcId="{4FDFAA8C-0B7A-492D-A9AB-7DFE3DA8C30D}" destId="{516144F8-E56E-4DDF-B123-49C3845CF46E}" srcOrd="0" destOrd="0" presId="urn:microsoft.com/office/officeart/2005/8/layout/orgChart1"/>
    <dgm:cxn modelId="{C5C6158B-DEA0-4BF9-9164-DE8F7024A083}" type="presParOf" srcId="{516144F8-E56E-4DDF-B123-49C3845CF46E}" destId="{07C47894-CA73-44CA-B720-8E9184012878}" srcOrd="0" destOrd="0" presId="urn:microsoft.com/office/officeart/2005/8/layout/orgChart1"/>
    <dgm:cxn modelId="{BDDD8EC9-E884-4419-9907-F2A16683C457}" type="presParOf" srcId="{516144F8-E56E-4DDF-B123-49C3845CF46E}" destId="{D993D5EC-052F-4600-8D78-3BA4F10B06F4}" srcOrd="1" destOrd="0" presId="urn:microsoft.com/office/officeart/2005/8/layout/orgChart1"/>
    <dgm:cxn modelId="{BC5C83D2-A032-47B0-A588-60B0681F7A91}" type="presParOf" srcId="{4FDFAA8C-0B7A-492D-A9AB-7DFE3DA8C30D}" destId="{505AC42E-0DC5-45AB-8091-D1CAB9B61E06}" srcOrd="1" destOrd="0" presId="urn:microsoft.com/office/officeart/2005/8/layout/orgChart1"/>
    <dgm:cxn modelId="{61344456-A02D-4912-B3A1-782E5D687802}" type="presParOf" srcId="{505AC42E-0DC5-45AB-8091-D1CAB9B61E06}" destId="{5944FC98-B0A4-4DBD-9BF7-BBAE8D744EB5}" srcOrd="0" destOrd="0" presId="urn:microsoft.com/office/officeart/2005/8/layout/orgChart1"/>
    <dgm:cxn modelId="{87FEEF8E-DD28-4BF6-8238-6EF01EABD925}" type="presParOf" srcId="{505AC42E-0DC5-45AB-8091-D1CAB9B61E06}" destId="{9FB97815-E0D2-4C9E-904E-D61B722359A1}" srcOrd="1" destOrd="0" presId="urn:microsoft.com/office/officeart/2005/8/layout/orgChart1"/>
    <dgm:cxn modelId="{1B22284E-67AF-49D5-AEB0-9B85F285E41F}" type="presParOf" srcId="{9FB97815-E0D2-4C9E-904E-D61B722359A1}" destId="{D8DF6305-D951-47E3-A618-82BA79E7AEFF}" srcOrd="0" destOrd="0" presId="urn:microsoft.com/office/officeart/2005/8/layout/orgChart1"/>
    <dgm:cxn modelId="{EDA67D84-D1B1-40D3-84DE-0FA7AC4E4A64}" type="presParOf" srcId="{D8DF6305-D951-47E3-A618-82BA79E7AEFF}" destId="{E4EA9A6D-9DDA-4D61-8351-6A114F8D9DD2}" srcOrd="0" destOrd="0" presId="urn:microsoft.com/office/officeart/2005/8/layout/orgChart1"/>
    <dgm:cxn modelId="{5BB89A26-021A-4E4F-8CAA-B3DF52D59728}" type="presParOf" srcId="{D8DF6305-D951-47E3-A618-82BA79E7AEFF}" destId="{28F86335-8126-415C-9843-E532A887227A}" srcOrd="1" destOrd="0" presId="urn:microsoft.com/office/officeart/2005/8/layout/orgChart1"/>
    <dgm:cxn modelId="{62B44778-6BD7-47DE-B986-1BF42CC1460F}" type="presParOf" srcId="{9FB97815-E0D2-4C9E-904E-D61B722359A1}" destId="{12C9AA2C-BE4A-4CF2-9DBF-9E5C9B09C7E1}" srcOrd="1" destOrd="0" presId="urn:microsoft.com/office/officeart/2005/8/layout/orgChart1"/>
    <dgm:cxn modelId="{366C40FB-0CF2-455F-9E32-E1E3FECF571E}" type="presParOf" srcId="{9FB97815-E0D2-4C9E-904E-D61B722359A1}" destId="{DDA510AA-FF55-4BA5-ABE8-B228637B9BE6}" srcOrd="2" destOrd="0" presId="urn:microsoft.com/office/officeart/2005/8/layout/orgChart1"/>
    <dgm:cxn modelId="{AB36130A-E2A4-4204-BB07-831C12046DD4}" type="presParOf" srcId="{505AC42E-0DC5-45AB-8091-D1CAB9B61E06}" destId="{1FE7BE32-9165-46D9-837C-E8DD1F88260A}" srcOrd="2" destOrd="0" presId="urn:microsoft.com/office/officeart/2005/8/layout/orgChart1"/>
    <dgm:cxn modelId="{7FDF16ED-CB83-4542-A939-7D0FF0B09104}" type="presParOf" srcId="{505AC42E-0DC5-45AB-8091-D1CAB9B61E06}" destId="{4E179BD0-C548-498E-9B45-2D6347B63BEA}" srcOrd="3" destOrd="0" presId="urn:microsoft.com/office/officeart/2005/8/layout/orgChart1"/>
    <dgm:cxn modelId="{3413FAFC-6539-4930-8ACC-78D3FEB54907}" type="presParOf" srcId="{4E179BD0-C548-498E-9B45-2D6347B63BEA}" destId="{36D510E7-F7B0-47FB-88AB-4910292835F6}" srcOrd="0" destOrd="0" presId="urn:microsoft.com/office/officeart/2005/8/layout/orgChart1"/>
    <dgm:cxn modelId="{CC887289-9341-4F66-8F65-CEFFDBB67ECE}" type="presParOf" srcId="{36D510E7-F7B0-47FB-88AB-4910292835F6}" destId="{2ADA832B-C05B-4ABB-9CD8-FEE170B5FDCA}" srcOrd="0" destOrd="0" presId="urn:microsoft.com/office/officeart/2005/8/layout/orgChart1"/>
    <dgm:cxn modelId="{9EB568FA-0C5E-4B52-93F7-57367DE0175D}" type="presParOf" srcId="{36D510E7-F7B0-47FB-88AB-4910292835F6}" destId="{B51ED4C8-9F89-4DA6-8ED6-2545B45F8A82}" srcOrd="1" destOrd="0" presId="urn:microsoft.com/office/officeart/2005/8/layout/orgChart1"/>
    <dgm:cxn modelId="{F526DF85-E558-4EC9-A72B-DC17F1487056}" type="presParOf" srcId="{4E179BD0-C548-498E-9B45-2D6347B63BEA}" destId="{2414CE4B-25D5-4556-B9FD-F773759CBC70}" srcOrd="1" destOrd="0" presId="urn:microsoft.com/office/officeart/2005/8/layout/orgChart1"/>
    <dgm:cxn modelId="{CC6099FC-1842-4F20-B692-926D092ADAEE}" type="presParOf" srcId="{4E179BD0-C548-498E-9B45-2D6347B63BEA}" destId="{561E266D-4506-441E-81CA-DEB1B6FA257C}" srcOrd="2" destOrd="0" presId="urn:microsoft.com/office/officeart/2005/8/layout/orgChart1"/>
    <dgm:cxn modelId="{4E632848-43BC-4C5D-833B-0FF91EDF3AEF}" type="presParOf" srcId="{505AC42E-0DC5-45AB-8091-D1CAB9B61E06}" destId="{65D30550-EA34-4AE5-B04B-CF2A57081C0D}" srcOrd="4" destOrd="0" presId="urn:microsoft.com/office/officeart/2005/8/layout/orgChart1"/>
    <dgm:cxn modelId="{6983247E-75F1-41BC-922C-9B1A355C0658}" type="presParOf" srcId="{505AC42E-0DC5-45AB-8091-D1CAB9B61E06}" destId="{F3097566-CC5D-472F-818D-72078CA655FA}" srcOrd="5" destOrd="0" presId="urn:microsoft.com/office/officeart/2005/8/layout/orgChart1"/>
    <dgm:cxn modelId="{94A60476-9E42-48AB-96A2-6BB2C57D7590}" type="presParOf" srcId="{F3097566-CC5D-472F-818D-72078CA655FA}" destId="{EBD1F2CE-DE7D-46BB-845F-8822F2246C38}" srcOrd="0" destOrd="0" presId="urn:microsoft.com/office/officeart/2005/8/layout/orgChart1"/>
    <dgm:cxn modelId="{4EC154BE-E73B-4E13-9BDF-51EA189C46D3}" type="presParOf" srcId="{EBD1F2CE-DE7D-46BB-845F-8822F2246C38}" destId="{9AC1D27C-4702-49F5-A5A2-002582CC73E8}" srcOrd="0" destOrd="0" presId="urn:microsoft.com/office/officeart/2005/8/layout/orgChart1"/>
    <dgm:cxn modelId="{5FB89A48-D220-4014-932A-1931F090E2F0}" type="presParOf" srcId="{EBD1F2CE-DE7D-46BB-845F-8822F2246C38}" destId="{A29B73AA-1968-4FE7-A0B0-A9B52B68A91C}" srcOrd="1" destOrd="0" presId="urn:microsoft.com/office/officeart/2005/8/layout/orgChart1"/>
    <dgm:cxn modelId="{E0C25460-171F-4799-9878-A54D15B5024A}" type="presParOf" srcId="{F3097566-CC5D-472F-818D-72078CA655FA}" destId="{57E3C970-7E48-48BE-9255-D2101E57993E}" srcOrd="1" destOrd="0" presId="urn:microsoft.com/office/officeart/2005/8/layout/orgChart1"/>
    <dgm:cxn modelId="{2DD021FA-2D6C-4D1C-8C2F-823FBF1B125D}" type="presParOf" srcId="{F3097566-CC5D-472F-818D-72078CA655FA}" destId="{07C183FB-5365-4325-8132-92669F7C8D84}" srcOrd="2" destOrd="0" presId="urn:microsoft.com/office/officeart/2005/8/layout/orgChart1"/>
    <dgm:cxn modelId="{C18B0B14-6ECD-4714-AB9B-8C353590BCBB}" type="presParOf" srcId="{4FDFAA8C-0B7A-492D-A9AB-7DFE3DA8C30D}" destId="{57FC1E58-F992-491A-ABF5-22EA4A0B7B59}" srcOrd="2" destOrd="0" presId="urn:microsoft.com/office/officeart/2005/8/layout/orgChart1"/>
    <dgm:cxn modelId="{0F8C27B7-33EC-4ED7-99A0-946600E51B10}" type="presParOf" srcId="{EE6638D3-1354-4FE1-A613-89AB3F3479D8}" destId="{105E9447-DF5E-4BD9-ACF6-C020EC831182}" srcOrd="2" destOrd="0" presId="urn:microsoft.com/office/officeart/2005/8/layout/orgChart1"/>
    <dgm:cxn modelId="{A49FEDC2-1B91-4748-A5B9-33EACDAE8BA7}" type="presParOf" srcId="{EE6638D3-1354-4FE1-A613-89AB3F3479D8}" destId="{A303D837-D08E-498B-A272-061C17F32ACC}" srcOrd="3" destOrd="0" presId="urn:microsoft.com/office/officeart/2005/8/layout/orgChart1"/>
    <dgm:cxn modelId="{278B7FAF-3684-4FDA-B49A-CEC297B51B9D}" type="presParOf" srcId="{A303D837-D08E-498B-A272-061C17F32ACC}" destId="{ED0DB23F-DCB6-457F-9B85-C2E3CC7FAA2A}" srcOrd="0" destOrd="0" presId="urn:microsoft.com/office/officeart/2005/8/layout/orgChart1"/>
    <dgm:cxn modelId="{238E66DA-CAA2-4442-A537-B8BF524E6CE3}" type="presParOf" srcId="{ED0DB23F-DCB6-457F-9B85-C2E3CC7FAA2A}" destId="{032A938F-EC95-4297-8A40-6070CB676223}" srcOrd="0" destOrd="0" presId="urn:microsoft.com/office/officeart/2005/8/layout/orgChart1"/>
    <dgm:cxn modelId="{DDC078AE-0DC8-44F8-94C2-4CD9ACD31332}" type="presParOf" srcId="{ED0DB23F-DCB6-457F-9B85-C2E3CC7FAA2A}" destId="{A52676F9-3313-465C-90FD-6DE3D10BE483}" srcOrd="1" destOrd="0" presId="urn:microsoft.com/office/officeart/2005/8/layout/orgChart1"/>
    <dgm:cxn modelId="{DE5619FE-7A2C-45D3-97E1-16682B31D834}" type="presParOf" srcId="{A303D837-D08E-498B-A272-061C17F32ACC}" destId="{5022B4BB-B2C1-46AC-AE7E-83843DEE5D1F}" srcOrd="1" destOrd="0" presId="urn:microsoft.com/office/officeart/2005/8/layout/orgChart1"/>
    <dgm:cxn modelId="{6920D77C-35EF-49CC-955D-D82D64080DAE}" type="presParOf" srcId="{5022B4BB-B2C1-46AC-AE7E-83843DEE5D1F}" destId="{0B278809-F727-4DF6-9DEC-E05706CC39A5}" srcOrd="0" destOrd="0" presId="urn:microsoft.com/office/officeart/2005/8/layout/orgChart1"/>
    <dgm:cxn modelId="{4137DC6D-D2DF-4B0F-92C1-3C431ED96A3C}" type="presParOf" srcId="{5022B4BB-B2C1-46AC-AE7E-83843DEE5D1F}" destId="{C2794336-DD55-47DD-8A07-8822EA3CE79D}" srcOrd="1" destOrd="0" presId="urn:microsoft.com/office/officeart/2005/8/layout/orgChart1"/>
    <dgm:cxn modelId="{1BE608B5-B9A2-43B5-9952-43A9F26BC9A6}" type="presParOf" srcId="{C2794336-DD55-47DD-8A07-8822EA3CE79D}" destId="{794C6F4D-9B95-43B9-84CE-574FD93EACB8}" srcOrd="0" destOrd="0" presId="urn:microsoft.com/office/officeart/2005/8/layout/orgChart1"/>
    <dgm:cxn modelId="{B60BDB5F-E85E-4DB8-BC2B-900BBF54FCE2}" type="presParOf" srcId="{794C6F4D-9B95-43B9-84CE-574FD93EACB8}" destId="{9B0A5C3C-3B1D-4931-8AA3-5FD1A6AD6229}" srcOrd="0" destOrd="0" presId="urn:microsoft.com/office/officeart/2005/8/layout/orgChart1"/>
    <dgm:cxn modelId="{2790253A-C875-49FC-8129-F51D345C7DA1}" type="presParOf" srcId="{794C6F4D-9B95-43B9-84CE-574FD93EACB8}" destId="{50C91B81-29A8-40C0-BFFE-B142D2CA076A}" srcOrd="1" destOrd="0" presId="urn:microsoft.com/office/officeart/2005/8/layout/orgChart1"/>
    <dgm:cxn modelId="{286FE615-74F5-4509-B4AA-F90564EC2C8A}" type="presParOf" srcId="{C2794336-DD55-47DD-8A07-8822EA3CE79D}" destId="{2C669004-B5C6-483D-AB51-F43126A76339}" srcOrd="1" destOrd="0" presId="urn:microsoft.com/office/officeart/2005/8/layout/orgChart1"/>
    <dgm:cxn modelId="{871605F0-C019-4E90-91DF-F74234FFAB20}" type="presParOf" srcId="{C2794336-DD55-47DD-8A07-8822EA3CE79D}" destId="{9975090D-E42B-47BA-884B-36AFE8809C60}" srcOrd="2" destOrd="0" presId="urn:microsoft.com/office/officeart/2005/8/layout/orgChart1"/>
    <dgm:cxn modelId="{06649188-9AA7-4A68-99CD-E99A0116910D}" type="presParOf" srcId="{5022B4BB-B2C1-46AC-AE7E-83843DEE5D1F}" destId="{8AE469D6-1785-4DFE-B981-870578545253}" srcOrd="2" destOrd="0" presId="urn:microsoft.com/office/officeart/2005/8/layout/orgChart1"/>
    <dgm:cxn modelId="{D34F4F9A-896A-41EF-B527-2CE1225EC393}" type="presParOf" srcId="{5022B4BB-B2C1-46AC-AE7E-83843DEE5D1F}" destId="{C9CCDC0E-6BCF-4A89-922D-BDDDB89FC8B4}" srcOrd="3" destOrd="0" presId="urn:microsoft.com/office/officeart/2005/8/layout/orgChart1"/>
    <dgm:cxn modelId="{9FB5FB76-C1C4-41E5-BB76-1D67C2BFFCD8}" type="presParOf" srcId="{C9CCDC0E-6BCF-4A89-922D-BDDDB89FC8B4}" destId="{76EA73E5-A9A1-4636-BA18-C96465C9C590}" srcOrd="0" destOrd="0" presId="urn:microsoft.com/office/officeart/2005/8/layout/orgChart1"/>
    <dgm:cxn modelId="{D6CF9076-77A5-48BF-8435-9189BF7D3444}" type="presParOf" srcId="{76EA73E5-A9A1-4636-BA18-C96465C9C590}" destId="{7794911E-FC5F-4E19-8463-C37A574A251A}" srcOrd="0" destOrd="0" presId="urn:microsoft.com/office/officeart/2005/8/layout/orgChart1"/>
    <dgm:cxn modelId="{1CD06094-DFE4-4178-90AF-DFB1A61CD23A}" type="presParOf" srcId="{76EA73E5-A9A1-4636-BA18-C96465C9C590}" destId="{1B94B023-B2F8-490B-A2C3-4A873C21DC9C}" srcOrd="1" destOrd="0" presId="urn:microsoft.com/office/officeart/2005/8/layout/orgChart1"/>
    <dgm:cxn modelId="{F8E611D9-A596-4C9B-A2D2-92FA9E6F52DB}" type="presParOf" srcId="{C9CCDC0E-6BCF-4A89-922D-BDDDB89FC8B4}" destId="{C9993781-2681-494F-83C8-D39E331D060E}" srcOrd="1" destOrd="0" presId="urn:microsoft.com/office/officeart/2005/8/layout/orgChart1"/>
    <dgm:cxn modelId="{AB0AA3BB-6542-40EC-984B-7F700CE68010}" type="presParOf" srcId="{C9CCDC0E-6BCF-4A89-922D-BDDDB89FC8B4}" destId="{45F89B1C-18EC-45FA-BE2D-E75A9FCFB8E4}" srcOrd="2" destOrd="0" presId="urn:microsoft.com/office/officeart/2005/8/layout/orgChart1"/>
    <dgm:cxn modelId="{F6EA87BE-B48D-4D65-B31E-BA8F26FE40F8}" type="presParOf" srcId="{5022B4BB-B2C1-46AC-AE7E-83843DEE5D1F}" destId="{A28CD40F-C3C0-452C-81BA-43441E4E60DF}" srcOrd="4" destOrd="0" presId="urn:microsoft.com/office/officeart/2005/8/layout/orgChart1"/>
    <dgm:cxn modelId="{90984967-5D4D-4BF7-861A-0DFE323D4575}" type="presParOf" srcId="{5022B4BB-B2C1-46AC-AE7E-83843DEE5D1F}" destId="{5D704B7C-B1B7-4810-BBA3-B8AEA8480D50}" srcOrd="5" destOrd="0" presId="urn:microsoft.com/office/officeart/2005/8/layout/orgChart1"/>
    <dgm:cxn modelId="{5070D905-D89A-4CB8-BC18-7D336A33705C}" type="presParOf" srcId="{5D704B7C-B1B7-4810-BBA3-B8AEA8480D50}" destId="{BAF68486-E3C2-40FB-A11A-6A16ABD98141}" srcOrd="0" destOrd="0" presId="urn:microsoft.com/office/officeart/2005/8/layout/orgChart1"/>
    <dgm:cxn modelId="{F5369FCA-6715-4E19-9F7C-E75874C8EC46}" type="presParOf" srcId="{BAF68486-E3C2-40FB-A11A-6A16ABD98141}" destId="{1E503AA5-4B86-4421-8DC6-0D0BA4D87F7D}" srcOrd="0" destOrd="0" presId="urn:microsoft.com/office/officeart/2005/8/layout/orgChart1"/>
    <dgm:cxn modelId="{503375FB-62D6-4C5A-9E40-3C8A7DAEC6B1}" type="presParOf" srcId="{BAF68486-E3C2-40FB-A11A-6A16ABD98141}" destId="{9212BA19-A2B8-4C7C-954A-2873D9E4DDC8}" srcOrd="1" destOrd="0" presId="urn:microsoft.com/office/officeart/2005/8/layout/orgChart1"/>
    <dgm:cxn modelId="{CF64ACA3-A162-48AD-953F-EB1137899EB3}" type="presParOf" srcId="{5D704B7C-B1B7-4810-BBA3-B8AEA8480D50}" destId="{2412C86F-7D56-4FB3-8727-1AA2C9B4783A}" srcOrd="1" destOrd="0" presId="urn:microsoft.com/office/officeart/2005/8/layout/orgChart1"/>
    <dgm:cxn modelId="{24ACDBC1-7BAF-4B87-AAAE-25DCE0AEB830}" type="presParOf" srcId="{5D704B7C-B1B7-4810-BBA3-B8AEA8480D50}" destId="{4C2B09CA-22F7-49B5-BA4B-23D469B6249F}" srcOrd="2" destOrd="0" presId="urn:microsoft.com/office/officeart/2005/8/layout/orgChart1"/>
    <dgm:cxn modelId="{16E8E443-5442-4ABB-8E4E-660EEB0C0C55}" type="presParOf" srcId="{A303D837-D08E-498B-A272-061C17F32ACC}" destId="{166B180A-3726-4A27-B5AA-8F37EE862F15}" srcOrd="2" destOrd="0" presId="urn:microsoft.com/office/officeart/2005/8/layout/orgChart1"/>
    <dgm:cxn modelId="{6F3B1C30-8110-45DC-984A-CDA9904DF71D}" type="presParOf" srcId="{1835971B-4EA1-4164-A966-5A9760997321}" destId="{6385FD4A-3D8A-434C-91BC-1ACD676E503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63B363-D541-4D69-BF51-E3F3C2A2E870}">
      <dsp:nvSpPr>
        <dsp:cNvPr id="0" name=""/>
        <dsp:cNvSpPr/>
      </dsp:nvSpPr>
      <dsp:spPr>
        <a:xfrm>
          <a:off x="0" y="0"/>
          <a:ext cx="4725144" cy="4725144"/>
        </a:xfrm>
        <a:prstGeom prst="pie">
          <a:avLst>
            <a:gd name="adj1" fmla="val 54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763AC9-9764-42E2-9080-7B40ECCE567C}">
      <dsp:nvSpPr>
        <dsp:cNvPr id="0" name=""/>
        <dsp:cNvSpPr/>
      </dsp:nvSpPr>
      <dsp:spPr>
        <a:xfrm>
          <a:off x="2362572" y="0"/>
          <a:ext cx="8222604" cy="47251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Халықаралық қатынастар </a:t>
          </a:r>
          <a:r>
            <a:rPr lang="ru-RU" sz="1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– әлемдік аренада әрекет ететін субъектілер арасындағы экономикалық, саяси, құқықтық, идеологиялық, дипломатиялық, әскери, мәдени және басқа байланыстардың және өзара қарым-қатынастардың жиынтығы. </a:t>
          </a:r>
        </a:p>
      </dsp:txBody>
      <dsp:txXfrm>
        <a:off x="2362572" y="0"/>
        <a:ext cx="8222604" cy="1417546"/>
      </dsp:txXfrm>
    </dsp:sp>
    <dsp:sp modelId="{39316B05-B02C-4325-BD94-7072C2C7F4D7}">
      <dsp:nvSpPr>
        <dsp:cNvPr id="0" name=""/>
        <dsp:cNvSpPr/>
      </dsp:nvSpPr>
      <dsp:spPr>
        <a:xfrm>
          <a:off x="826901" y="1417546"/>
          <a:ext cx="3071340" cy="3071340"/>
        </a:xfrm>
        <a:prstGeom prst="pie">
          <a:avLst>
            <a:gd name="adj1" fmla="val 54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3F7768-8DDD-4F86-8B22-A79D1C153285}">
      <dsp:nvSpPr>
        <dsp:cNvPr id="0" name=""/>
        <dsp:cNvSpPr/>
      </dsp:nvSpPr>
      <dsp:spPr>
        <a:xfrm>
          <a:off x="2362572" y="1417546"/>
          <a:ext cx="8222604" cy="30713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Халықаралық қатынастар </a:t>
          </a:r>
          <a:r>
            <a:rPr lang="ru-RU" sz="1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– әлем қауымдастығының субъектілері арасындағы саяси, экономикалық және т.б. адамзат өмірі мен әрекеттерінің негізгі салалары бойынша байланыстар мен өзара әрекеттесулердің кешенді жүйесі. </a:t>
          </a:r>
        </a:p>
      </dsp:txBody>
      <dsp:txXfrm>
        <a:off x="2362572" y="1417546"/>
        <a:ext cx="8222604" cy="1417541"/>
      </dsp:txXfrm>
    </dsp:sp>
    <dsp:sp modelId="{2D3884D8-35AF-48A9-8FAD-663130F0F4EC}">
      <dsp:nvSpPr>
        <dsp:cNvPr id="0" name=""/>
        <dsp:cNvSpPr/>
      </dsp:nvSpPr>
      <dsp:spPr>
        <a:xfrm>
          <a:off x="1653801" y="2835087"/>
          <a:ext cx="1417541" cy="1417541"/>
        </a:xfrm>
        <a:prstGeom prst="pie">
          <a:avLst>
            <a:gd name="adj1" fmla="val 54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D3AFDB-F342-4C1F-A9B7-2D9DC24B88E6}">
      <dsp:nvSpPr>
        <dsp:cNvPr id="0" name=""/>
        <dsp:cNvSpPr/>
      </dsp:nvSpPr>
      <dsp:spPr>
        <a:xfrm>
          <a:off x="2362572" y="2835087"/>
          <a:ext cx="8222604" cy="141754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Халықаралық қатынастар </a:t>
          </a:r>
          <a:r>
            <a:rPr lang="ru-RU" sz="1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– мемлекеттердің, халықтардың, мемлекетаралық үкіметтік және үкіметтік емес ұйымдардың, бірлестіктердің, партиялар мен қозғалыстардың, жекелеген тұлғалар мен олардың топтарының саяси, экономикалық, ғылыми-техникалық, мәдени, әскери, және басқа салалардағы тұрақты өзара байланыстары мен әрекеттесуінің жүйесі. </a:t>
          </a:r>
        </a:p>
      </dsp:txBody>
      <dsp:txXfrm>
        <a:off x="2362572" y="2835087"/>
        <a:ext cx="8222604" cy="14175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911A84-CE51-4B8A-8736-0033CFC5C64A}">
      <dsp:nvSpPr>
        <dsp:cNvPr id="0" name=""/>
        <dsp:cNvSpPr/>
      </dsp:nvSpPr>
      <dsp:spPr>
        <a:xfrm>
          <a:off x="2234294" y="829588"/>
          <a:ext cx="1984293" cy="198429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ru-RU" sz="1400" b="1" i="0" u="none" strike="noStrike" kern="1200" cap="none" normalizeH="0" baseline="0">
              <a:ln/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Халықаралық қатынастар</a:t>
          </a:r>
          <a:endParaRPr kumimoji="0" lang="kk-KZ" altLang="ru-RU" sz="1400" b="0" i="0" u="none" strike="noStrike" kern="1200" cap="none" normalizeH="0" baseline="0">
            <a:ln/>
            <a:solidFill>
              <a:srgbClr val="00206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24887" y="1120181"/>
        <a:ext cx="1403107" cy="1403107"/>
      </dsp:txXfrm>
    </dsp:sp>
    <dsp:sp modelId="{A07B893E-EB6C-465D-AA73-C72B8E73243D}">
      <dsp:nvSpPr>
        <dsp:cNvPr id="0" name=""/>
        <dsp:cNvSpPr/>
      </dsp:nvSpPr>
      <dsp:spPr>
        <a:xfrm>
          <a:off x="1980622" y="32701"/>
          <a:ext cx="2491637" cy="99214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ru-RU" sz="1400" b="1" i="0" u="none" strike="noStrike" kern="1200" cap="none" normalizeH="0" baseline="0">
              <a:ln/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Саяси қатынастар</a:t>
          </a:r>
          <a:endParaRPr kumimoji="0" lang="kk-KZ" altLang="ru-RU" sz="1400" b="0" i="0" u="none" strike="noStrike" kern="1200" cap="none" normalizeH="0" baseline="0">
            <a:ln/>
            <a:solidFill>
              <a:srgbClr val="00206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45514" y="177997"/>
        <a:ext cx="1761853" cy="701554"/>
      </dsp:txXfrm>
    </dsp:sp>
    <dsp:sp modelId="{BF033C90-BE58-4615-9451-363F2521157C}">
      <dsp:nvSpPr>
        <dsp:cNvPr id="0" name=""/>
        <dsp:cNvSpPr/>
      </dsp:nvSpPr>
      <dsp:spPr>
        <a:xfrm>
          <a:off x="3712982" y="498458"/>
          <a:ext cx="2491637" cy="99214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ru-RU" sz="1400" b="1" i="0" u="none" strike="noStrike" kern="1200" cap="none" normalizeH="0" baseline="0">
              <a:ln/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Экономикалық қатынастар</a:t>
          </a:r>
          <a:endParaRPr kumimoji="0" lang="kk-KZ" altLang="ru-RU" sz="1400" b="0" i="0" u="none" strike="noStrike" kern="1200" cap="none" normalizeH="0" baseline="0">
            <a:ln/>
            <a:solidFill>
              <a:srgbClr val="00206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77874" y="643754"/>
        <a:ext cx="1761853" cy="701554"/>
      </dsp:txXfrm>
    </dsp:sp>
    <dsp:sp modelId="{01FEEE45-274E-4CAA-92E2-FB3DD800D6E5}">
      <dsp:nvSpPr>
        <dsp:cNvPr id="0" name=""/>
        <dsp:cNvSpPr/>
      </dsp:nvSpPr>
      <dsp:spPr>
        <a:xfrm>
          <a:off x="3929625" y="1592327"/>
          <a:ext cx="2491637" cy="99214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ru-RU" sz="1400" b="1" i="0" u="none" strike="noStrike" kern="1200" cap="none" normalizeH="0" baseline="0">
              <a:ln/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Ғылыми-техникалық қатынастар</a:t>
          </a:r>
          <a:endParaRPr kumimoji="0" lang="kk-KZ" altLang="ru-RU" sz="1400" b="0" i="0" u="none" strike="noStrike" kern="1200" cap="none" normalizeH="0" baseline="0">
            <a:ln/>
            <a:solidFill>
              <a:srgbClr val="00206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94517" y="1737623"/>
        <a:ext cx="1761853" cy="701554"/>
      </dsp:txXfrm>
    </dsp:sp>
    <dsp:sp modelId="{70F17D80-0B78-4949-8C23-236708B99B44}">
      <dsp:nvSpPr>
        <dsp:cNvPr id="0" name=""/>
        <dsp:cNvSpPr/>
      </dsp:nvSpPr>
      <dsp:spPr>
        <a:xfrm>
          <a:off x="3263093" y="2442656"/>
          <a:ext cx="2491637" cy="99214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ru-RU" sz="1400" b="1" i="0" u="none" strike="noStrike" kern="1200" cap="none" normalizeH="0" baseline="0">
              <a:ln/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Идеологиялық қатынастар</a:t>
          </a:r>
          <a:endParaRPr kumimoji="0" lang="kk-KZ" altLang="ru-RU" sz="1400" b="0" i="0" u="none" strike="noStrike" kern="1200" cap="none" normalizeH="0" baseline="0">
            <a:ln/>
            <a:solidFill>
              <a:srgbClr val="00206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27985" y="2587952"/>
        <a:ext cx="1761853" cy="701554"/>
      </dsp:txXfrm>
    </dsp:sp>
    <dsp:sp modelId="{F6B45A39-21B7-4E39-A638-756B50CCB619}">
      <dsp:nvSpPr>
        <dsp:cNvPr id="0" name=""/>
        <dsp:cNvSpPr/>
      </dsp:nvSpPr>
      <dsp:spPr>
        <a:xfrm>
          <a:off x="764250" y="2442655"/>
          <a:ext cx="2491637" cy="99214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ru-RU" sz="1400" b="1" i="0" u="none" strike="noStrike" kern="1200" cap="none" normalizeH="0" baseline="0">
              <a:ln/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Құқықтық қатынастар</a:t>
          </a:r>
          <a:endParaRPr kumimoji="0" lang="kk-KZ" altLang="ru-RU" sz="1400" b="0" i="0" u="none" strike="noStrike" kern="1200" cap="none" normalizeH="0" baseline="0">
            <a:ln/>
            <a:solidFill>
              <a:srgbClr val="00206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29142" y="2587951"/>
        <a:ext cx="1761853" cy="701554"/>
      </dsp:txXfrm>
    </dsp:sp>
    <dsp:sp modelId="{35CCDB34-0569-423D-BCFF-D64C1A15F0FA}">
      <dsp:nvSpPr>
        <dsp:cNvPr id="0" name=""/>
        <dsp:cNvSpPr/>
      </dsp:nvSpPr>
      <dsp:spPr>
        <a:xfrm>
          <a:off x="64701" y="1565462"/>
          <a:ext cx="2491637" cy="99214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ru-RU" sz="1400" b="1" i="0" u="none" strike="noStrike" kern="1200" cap="none" normalizeH="0" baseline="0">
              <a:ln/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Әскери-стратегиялық қатынастар</a:t>
          </a:r>
          <a:endParaRPr kumimoji="0" lang="kk-KZ" altLang="ru-RU" sz="1400" b="0" i="0" u="none" strike="noStrike" kern="1200" cap="none" normalizeH="0" baseline="0">
            <a:ln/>
            <a:solidFill>
              <a:srgbClr val="00206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9593" y="1710758"/>
        <a:ext cx="1761853" cy="701554"/>
      </dsp:txXfrm>
    </dsp:sp>
    <dsp:sp modelId="{C08451D9-F7C7-4122-9724-FA8C602D71F9}">
      <dsp:nvSpPr>
        <dsp:cNvPr id="0" name=""/>
        <dsp:cNvSpPr/>
      </dsp:nvSpPr>
      <dsp:spPr>
        <a:xfrm>
          <a:off x="314369" y="471589"/>
          <a:ext cx="2491637" cy="99214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ru-RU" sz="1400" b="1" i="0" u="none" strike="noStrike" kern="1200" cap="none" normalizeH="0" baseline="0">
              <a:ln/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Мәдени, әлеуметтік қатынастар</a:t>
          </a:r>
          <a:endParaRPr kumimoji="0" lang="kk-KZ" altLang="ru-RU" sz="1400" b="0" i="0" u="none" strike="noStrike" kern="1200" cap="none" normalizeH="0" baseline="0">
            <a:ln/>
            <a:solidFill>
              <a:srgbClr val="00206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9261" y="616885"/>
        <a:ext cx="1761853" cy="7015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8CD40F-C3C0-452C-81BA-43441E4E60DF}">
      <dsp:nvSpPr>
        <dsp:cNvPr id="0" name=""/>
        <dsp:cNvSpPr/>
      </dsp:nvSpPr>
      <dsp:spPr>
        <a:xfrm>
          <a:off x="3969423" y="1231299"/>
          <a:ext cx="391122" cy="19115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1538"/>
              </a:lnTo>
              <a:lnTo>
                <a:pt x="391122" y="191153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E469D6-1785-4DFE-B981-870578545253}">
      <dsp:nvSpPr>
        <dsp:cNvPr id="0" name=""/>
        <dsp:cNvSpPr/>
      </dsp:nvSpPr>
      <dsp:spPr>
        <a:xfrm>
          <a:off x="3969423" y="1231299"/>
          <a:ext cx="391122" cy="11896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9627"/>
              </a:lnTo>
              <a:lnTo>
                <a:pt x="391122" y="118962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278809-F727-4DF6-9DEC-E05706CC39A5}">
      <dsp:nvSpPr>
        <dsp:cNvPr id="0" name=""/>
        <dsp:cNvSpPr/>
      </dsp:nvSpPr>
      <dsp:spPr>
        <a:xfrm>
          <a:off x="3969423" y="1231299"/>
          <a:ext cx="391122" cy="4677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7716"/>
              </a:lnTo>
              <a:lnTo>
                <a:pt x="391122" y="4677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5E9447-DF5E-4BD9-ACF6-C020EC831182}">
      <dsp:nvSpPr>
        <dsp:cNvPr id="0" name=""/>
        <dsp:cNvSpPr/>
      </dsp:nvSpPr>
      <dsp:spPr>
        <a:xfrm>
          <a:off x="3601913" y="509388"/>
          <a:ext cx="1410501" cy="2135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761"/>
              </a:lnTo>
              <a:lnTo>
                <a:pt x="1410501" y="106761"/>
              </a:lnTo>
              <a:lnTo>
                <a:pt x="1410501" y="2135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D30550-EA34-4AE5-B04B-CF2A57081C0D}">
      <dsp:nvSpPr>
        <dsp:cNvPr id="0" name=""/>
        <dsp:cNvSpPr/>
      </dsp:nvSpPr>
      <dsp:spPr>
        <a:xfrm>
          <a:off x="2843282" y="1231299"/>
          <a:ext cx="391122" cy="1911538"/>
        </a:xfrm>
        <a:custGeom>
          <a:avLst/>
          <a:gdLst/>
          <a:ahLst/>
          <a:cxnLst/>
          <a:rect l="0" t="0" r="0" b="0"/>
          <a:pathLst>
            <a:path>
              <a:moveTo>
                <a:pt x="391122" y="0"/>
              </a:moveTo>
              <a:lnTo>
                <a:pt x="391122" y="1911538"/>
              </a:lnTo>
              <a:lnTo>
                <a:pt x="0" y="191153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E7BE32-9165-46D9-837C-E8DD1F88260A}">
      <dsp:nvSpPr>
        <dsp:cNvPr id="0" name=""/>
        <dsp:cNvSpPr/>
      </dsp:nvSpPr>
      <dsp:spPr>
        <a:xfrm>
          <a:off x="2843282" y="1231299"/>
          <a:ext cx="391122" cy="1189627"/>
        </a:xfrm>
        <a:custGeom>
          <a:avLst/>
          <a:gdLst/>
          <a:ahLst/>
          <a:cxnLst/>
          <a:rect l="0" t="0" r="0" b="0"/>
          <a:pathLst>
            <a:path>
              <a:moveTo>
                <a:pt x="391122" y="0"/>
              </a:moveTo>
              <a:lnTo>
                <a:pt x="391122" y="1189627"/>
              </a:lnTo>
              <a:lnTo>
                <a:pt x="0" y="118962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44FC98-B0A4-4DBD-9BF7-BBAE8D744EB5}">
      <dsp:nvSpPr>
        <dsp:cNvPr id="0" name=""/>
        <dsp:cNvSpPr/>
      </dsp:nvSpPr>
      <dsp:spPr>
        <a:xfrm>
          <a:off x="2843282" y="1231299"/>
          <a:ext cx="391122" cy="467716"/>
        </a:xfrm>
        <a:custGeom>
          <a:avLst/>
          <a:gdLst/>
          <a:ahLst/>
          <a:cxnLst/>
          <a:rect l="0" t="0" r="0" b="0"/>
          <a:pathLst>
            <a:path>
              <a:moveTo>
                <a:pt x="391122" y="0"/>
              </a:moveTo>
              <a:lnTo>
                <a:pt x="391122" y="467716"/>
              </a:lnTo>
              <a:lnTo>
                <a:pt x="0" y="4677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F37CEA-8FD9-4D27-80D8-76294E97F8C4}">
      <dsp:nvSpPr>
        <dsp:cNvPr id="0" name=""/>
        <dsp:cNvSpPr/>
      </dsp:nvSpPr>
      <dsp:spPr>
        <a:xfrm>
          <a:off x="2191412" y="509388"/>
          <a:ext cx="1410501" cy="213522"/>
        </a:xfrm>
        <a:custGeom>
          <a:avLst/>
          <a:gdLst/>
          <a:ahLst/>
          <a:cxnLst/>
          <a:rect l="0" t="0" r="0" b="0"/>
          <a:pathLst>
            <a:path>
              <a:moveTo>
                <a:pt x="1410501" y="0"/>
              </a:moveTo>
              <a:lnTo>
                <a:pt x="1410501" y="106761"/>
              </a:lnTo>
              <a:lnTo>
                <a:pt x="0" y="106761"/>
              </a:lnTo>
              <a:lnTo>
                <a:pt x="0" y="2135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474793-CDF3-47AC-9B90-751109F2D537}">
      <dsp:nvSpPr>
        <dsp:cNvPr id="0" name=""/>
        <dsp:cNvSpPr/>
      </dsp:nvSpPr>
      <dsp:spPr>
        <a:xfrm>
          <a:off x="2298173" y="1000"/>
          <a:ext cx="2607480" cy="5083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ru-RU" sz="1400" b="0" i="0" u="none" strike="noStrike" kern="1200" cap="none" normalizeH="0" baseline="0">
              <a:ln/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Халықаралық </a:t>
          </a:r>
          <a:endParaRPr kumimoji="0" lang="kk-KZ" altLang="ru-RU" sz="1400" b="0" i="0" u="none" strike="noStrike" kern="1200" cap="none" normalizeH="0" baseline="0">
            <a:ln/>
            <a:solidFill>
              <a:srgbClr val="002060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ru-RU" sz="1400" b="0" i="0" u="none" strike="noStrike" kern="1200" cap="none" normalizeH="0" baseline="0">
              <a:ln/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қатынастар</a:t>
          </a:r>
          <a:endParaRPr kumimoji="0" lang="kk-KZ" altLang="ru-RU" sz="1400" b="0" i="0" u="none" strike="noStrike" kern="1200" cap="none" normalizeH="0" baseline="0">
            <a:ln/>
            <a:solidFill>
              <a:srgbClr val="002060"/>
            </a:solidFill>
            <a:effectLst/>
            <a:latin typeface="Arial" panose="020B0604020202020204" pitchFamily="34" charset="0"/>
          </a:endParaRPr>
        </a:p>
      </dsp:txBody>
      <dsp:txXfrm>
        <a:off x="2298173" y="1000"/>
        <a:ext cx="2607480" cy="508387"/>
      </dsp:txXfrm>
    </dsp:sp>
    <dsp:sp modelId="{07C47894-CA73-44CA-B720-8E9184012878}">
      <dsp:nvSpPr>
        <dsp:cNvPr id="0" name=""/>
        <dsp:cNvSpPr/>
      </dsp:nvSpPr>
      <dsp:spPr>
        <a:xfrm>
          <a:off x="887672" y="722911"/>
          <a:ext cx="2607480" cy="5083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ru-RU" sz="1400" b="0" i="0" u="none" strike="noStrike" kern="1200" cap="none" normalizeH="0" baseline="0">
              <a:ln/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Тік бағыттағы </a:t>
          </a:r>
          <a:endParaRPr kumimoji="0" lang="kk-KZ" altLang="ru-RU" sz="1400" b="0" i="0" u="none" strike="noStrike" kern="1200" cap="none" normalizeH="0" baseline="0">
            <a:ln/>
            <a:solidFill>
              <a:srgbClr val="002060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ru-RU" sz="1400" b="0" i="0" u="none" strike="noStrike" kern="1200" cap="none" normalizeH="0" baseline="0">
              <a:ln/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қатынастар</a:t>
          </a:r>
          <a:endParaRPr kumimoji="0" lang="kk-KZ" altLang="ru-RU" sz="1400" b="0" i="0" u="none" strike="noStrike" kern="1200" cap="none" normalizeH="0" baseline="0">
            <a:ln/>
            <a:solidFill>
              <a:srgbClr val="002060"/>
            </a:solidFill>
            <a:effectLst/>
            <a:latin typeface="Arial" panose="020B0604020202020204" pitchFamily="34" charset="0"/>
          </a:endParaRPr>
        </a:p>
      </dsp:txBody>
      <dsp:txXfrm>
        <a:off x="887672" y="722911"/>
        <a:ext cx="2607480" cy="508387"/>
      </dsp:txXfrm>
    </dsp:sp>
    <dsp:sp modelId="{E4EA9A6D-9DDA-4D61-8351-6A114F8D9DD2}">
      <dsp:nvSpPr>
        <dsp:cNvPr id="0" name=""/>
        <dsp:cNvSpPr/>
      </dsp:nvSpPr>
      <dsp:spPr>
        <a:xfrm>
          <a:off x="235801" y="1444822"/>
          <a:ext cx="2607480" cy="5083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ru-RU" sz="1400" b="0" i="0" u="none" strike="noStrike" kern="1200" cap="none" normalizeH="0" baseline="0" dirty="0">
              <a:ln/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Ғаламдық халықаралық қатынастар</a:t>
          </a:r>
          <a:endParaRPr kumimoji="0" lang="kk-KZ" altLang="ru-RU" sz="1400" b="0" i="0" u="none" strike="noStrike" kern="1200" cap="none" normalizeH="0" baseline="0" dirty="0">
            <a:ln/>
            <a:solidFill>
              <a:srgbClr val="002060"/>
            </a:solidFill>
            <a:effectLst/>
            <a:latin typeface="Arial" panose="020B0604020202020204" pitchFamily="34" charset="0"/>
          </a:endParaRPr>
        </a:p>
      </dsp:txBody>
      <dsp:txXfrm>
        <a:off x="235801" y="1444822"/>
        <a:ext cx="2607480" cy="508387"/>
      </dsp:txXfrm>
    </dsp:sp>
    <dsp:sp modelId="{2ADA832B-C05B-4ABB-9CD8-FEE170B5FDCA}">
      <dsp:nvSpPr>
        <dsp:cNvPr id="0" name=""/>
        <dsp:cNvSpPr/>
      </dsp:nvSpPr>
      <dsp:spPr>
        <a:xfrm>
          <a:off x="235801" y="2166732"/>
          <a:ext cx="2607480" cy="5083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kern="1200" cap="none" normalizeH="0" baseline="0" dirty="0">
              <a:ln/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А</a:t>
          </a:r>
          <a:r>
            <a:rPr kumimoji="0" lang="kk-KZ" altLang="ru-RU" sz="1400" b="0" i="0" u="none" strike="noStrike" kern="1200" cap="none" normalizeH="0" baseline="0">
              <a:ln/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ймақтық қатынастар</a:t>
          </a:r>
          <a:endParaRPr kumimoji="0" lang="kk-KZ" altLang="ru-RU" sz="1400" b="0" i="0" u="none" strike="noStrike" kern="1200" cap="none" normalizeH="0" baseline="0">
            <a:ln/>
            <a:solidFill>
              <a:srgbClr val="002060"/>
            </a:solidFill>
            <a:effectLst/>
            <a:latin typeface="Arial" panose="020B0604020202020204" pitchFamily="34" charset="0"/>
          </a:endParaRPr>
        </a:p>
      </dsp:txBody>
      <dsp:txXfrm>
        <a:off x="235801" y="2166732"/>
        <a:ext cx="2607480" cy="508387"/>
      </dsp:txXfrm>
    </dsp:sp>
    <dsp:sp modelId="{9AC1D27C-4702-49F5-A5A2-002582CC73E8}">
      <dsp:nvSpPr>
        <dsp:cNvPr id="0" name=""/>
        <dsp:cNvSpPr/>
      </dsp:nvSpPr>
      <dsp:spPr>
        <a:xfrm>
          <a:off x="235801" y="2888643"/>
          <a:ext cx="2607480" cy="5083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ru-RU" sz="1400" b="0" i="0" u="none" strike="noStrike" kern="1200" cap="none" normalizeH="0" baseline="0">
              <a:ln/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Нақты халықаралық жағдайдағы қатынастар</a:t>
          </a:r>
          <a:endParaRPr kumimoji="0" lang="kk-KZ" altLang="ru-RU" sz="1400" b="0" i="0" u="none" strike="noStrike" kern="1200" cap="none" normalizeH="0" baseline="0">
            <a:ln/>
            <a:solidFill>
              <a:srgbClr val="002060"/>
            </a:solidFill>
            <a:effectLst/>
            <a:latin typeface="Arial" panose="020B0604020202020204" pitchFamily="34" charset="0"/>
          </a:endParaRPr>
        </a:p>
      </dsp:txBody>
      <dsp:txXfrm>
        <a:off x="235801" y="2888643"/>
        <a:ext cx="2607480" cy="508387"/>
      </dsp:txXfrm>
    </dsp:sp>
    <dsp:sp modelId="{032A938F-EC95-4297-8A40-6070CB676223}">
      <dsp:nvSpPr>
        <dsp:cNvPr id="0" name=""/>
        <dsp:cNvSpPr/>
      </dsp:nvSpPr>
      <dsp:spPr>
        <a:xfrm>
          <a:off x="3708675" y="722911"/>
          <a:ext cx="2607480" cy="5083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ru-RU" sz="1400" b="0" i="0" u="none" strike="noStrike" kern="1200" cap="none" normalizeH="0" baseline="0">
              <a:ln/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Көлденең бағыттағы қатынастар</a:t>
          </a:r>
          <a:endParaRPr kumimoji="0" lang="kk-KZ" altLang="ru-RU" sz="1400" b="0" i="0" u="none" strike="noStrike" kern="1200" cap="none" normalizeH="0" baseline="0">
            <a:ln/>
            <a:solidFill>
              <a:srgbClr val="002060"/>
            </a:solidFill>
            <a:effectLst/>
            <a:latin typeface="Arial" panose="020B0604020202020204" pitchFamily="34" charset="0"/>
          </a:endParaRPr>
        </a:p>
      </dsp:txBody>
      <dsp:txXfrm>
        <a:off x="3708675" y="722911"/>
        <a:ext cx="2607480" cy="508387"/>
      </dsp:txXfrm>
    </dsp:sp>
    <dsp:sp modelId="{9B0A5C3C-3B1D-4931-8AA3-5FD1A6AD6229}">
      <dsp:nvSpPr>
        <dsp:cNvPr id="0" name=""/>
        <dsp:cNvSpPr/>
      </dsp:nvSpPr>
      <dsp:spPr>
        <a:xfrm>
          <a:off x="4360545" y="1444822"/>
          <a:ext cx="2607480" cy="5083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ru-RU" sz="1400" b="0" i="0" u="none" strike="noStrike" kern="1200" cap="none" normalizeH="0" baseline="0">
              <a:ln/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Топтар арасындағы қатынастар</a:t>
          </a:r>
          <a:endParaRPr kumimoji="0" lang="kk-KZ" altLang="ru-RU" sz="1400" b="0" i="0" u="none" strike="noStrike" kern="1200" cap="none" normalizeH="0" baseline="0">
            <a:ln/>
            <a:solidFill>
              <a:srgbClr val="002060"/>
            </a:solidFill>
            <a:effectLst/>
            <a:latin typeface="Arial" panose="020B0604020202020204" pitchFamily="34" charset="0"/>
          </a:endParaRPr>
        </a:p>
      </dsp:txBody>
      <dsp:txXfrm>
        <a:off x="4360545" y="1444822"/>
        <a:ext cx="2607480" cy="508387"/>
      </dsp:txXfrm>
    </dsp:sp>
    <dsp:sp modelId="{7794911E-FC5F-4E19-8463-C37A574A251A}">
      <dsp:nvSpPr>
        <dsp:cNvPr id="0" name=""/>
        <dsp:cNvSpPr/>
      </dsp:nvSpPr>
      <dsp:spPr>
        <a:xfrm>
          <a:off x="4360545" y="2166732"/>
          <a:ext cx="2607480" cy="5083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ru-RU" sz="1400" b="0" i="0" u="none" strike="noStrike" kern="1200" cap="none" normalizeH="0" baseline="0">
              <a:ln/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Топ ішіндегі қатынастар</a:t>
          </a:r>
          <a:endParaRPr kumimoji="0" lang="kk-KZ" altLang="ru-RU" sz="1400" b="0" i="0" u="none" strike="noStrike" kern="1200" cap="none" normalizeH="0" baseline="0">
            <a:ln/>
            <a:solidFill>
              <a:srgbClr val="002060"/>
            </a:solidFill>
            <a:effectLst/>
            <a:latin typeface="Arial" panose="020B0604020202020204" pitchFamily="34" charset="0"/>
          </a:endParaRPr>
        </a:p>
      </dsp:txBody>
      <dsp:txXfrm>
        <a:off x="4360545" y="2166732"/>
        <a:ext cx="2607480" cy="508387"/>
      </dsp:txXfrm>
    </dsp:sp>
    <dsp:sp modelId="{1E503AA5-4B86-4421-8DC6-0D0BA4D87F7D}">
      <dsp:nvSpPr>
        <dsp:cNvPr id="0" name=""/>
        <dsp:cNvSpPr/>
      </dsp:nvSpPr>
      <dsp:spPr>
        <a:xfrm>
          <a:off x="4360545" y="2888643"/>
          <a:ext cx="2607480" cy="5083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ru-RU" sz="1400" b="0" i="0" u="none" strike="noStrike" kern="1200" cap="none" normalizeH="0" baseline="0">
              <a:ln/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Екіжақты қатынастар</a:t>
          </a:r>
          <a:endParaRPr kumimoji="0" lang="kk-KZ" altLang="ru-RU" sz="1400" b="0" i="0" u="none" strike="noStrike" kern="1200" cap="none" normalizeH="0" baseline="0">
            <a:ln/>
            <a:solidFill>
              <a:srgbClr val="002060"/>
            </a:solidFill>
            <a:effectLst/>
            <a:latin typeface="Arial" panose="020B0604020202020204" pitchFamily="34" charset="0"/>
          </a:endParaRPr>
        </a:p>
      </dsp:txBody>
      <dsp:txXfrm>
        <a:off x="4360545" y="2888643"/>
        <a:ext cx="2607480" cy="5083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4157" y="2130427"/>
            <a:ext cx="9793763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8312" y="3886200"/>
            <a:ext cx="806545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F77B-7697-4F30-9C2C-4FBE2B45EB1A}" type="datetimeFigureOut">
              <a:rPr lang="ru-RU" smtClean="0"/>
              <a:t>25.10.2023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8BC91-A100-465B-8C69-FB740B08E1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735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F77B-7697-4F30-9C2C-4FBE2B45EB1A}" type="datetimeFigureOut">
              <a:rPr lang="ru-RU" smtClean="0"/>
              <a:t>25.10.2023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8BC91-A100-465B-8C69-FB740B08E1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718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53505" y="274639"/>
            <a:ext cx="2592467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6104" y="274639"/>
            <a:ext cx="7585366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F77B-7697-4F30-9C2C-4FBE2B45EB1A}" type="datetimeFigureOut">
              <a:rPr lang="ru-RU" smtClean="0"/>
              <a:t>25.10.2023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8BC91-A100-465B-8C69-FB740B08E1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268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F77B-7697-4F30-9C2C-4FBE2B45EB1A}" type="datetimeFigureOut">
              <a:rPr lang="ru-RU" smtClean="0"/>
              <a:t>25.10.2023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8BC91-A100-465B-8C69-FB740B08E1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539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165" y="4406902"/>
            <a:ext cx="979376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0165" y="2906713"/>
            <a:ext cx="979376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F77B-7697-4F30-9C2C-4FBE2B45EB1A}" type="datetimeFigureOut">
              <a:rPr lang="ru-RU" smtClean="0"/>
              <a:t>25.10.2023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8BC91-A100-465B-8C69-FB740B08E1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916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76104" y="1600202"/>
            <a:ext cx="50889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57055" y="1600202"/>
            <a:ext cx="50889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F77B-7697-4F30-9C2C-4FBE2B45EB1A}" type="datetimeFigureOut">
              <a:rPr lang="ru-RU" smtClean="0"/>
              <a:t>25.10.2023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8BC91-A100-465B-8C69-FB740B08E1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800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4" y="1535113"/>
            <a:ext cx="5090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6104" y="2174875"/>
            <a:ext cx="5090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53055" y="1535113"/>
            <a:ext cx="5092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53055" y="2174875"/>
            <a:ext cx="5092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F77B-7697-4F30-9C2C-4FBE2B45EB1A}" type="datetimeFigureOut">
              <a:rPr lang="ru-RU" smtClean="0"/>
              <a:t>25.10.2023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8BC91-A100-465B-8C69-FB740B08E1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593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F77B-7697-4F30-9C2C-4FBE2B45EB1A}" type="datetimeFigureOut">
              <a:rPr lang="ru-RU" smtClean="0"/>
              <a:t>25.10.2023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8BC91-A100-465B-8C69-FB740B08E1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153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F77B-7697-4F30-9C2C-4FBE2B45EB1A}" type="datetimeFigureOut">
              <a:rPr lang="ru-RU" smtClean="0"/>
              <a:t>25.10.2023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8BC91-A100-465B-8C69-FB740B08E1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379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5" y="273050"/>
            <a:ext cx="379068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4812" y="273052"/>
            <a:ext cx="644116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6105" y="1435102"/>
            <a:ext cx="37906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F77B-7697-4F30-9C2C-4FBE2B45EB1A}" type="datetimeFigureOut">
              <a:rPr lang="ru-RU" smtClean="0"/>
              <a:t>25.10.2023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8BC91-A100-465B-8C69-FB740B08E1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665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8408" y="4800600"/>
            <a:ext cx="69132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58408" y="612775"/>
            <a:ext cx="69132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58408" y="5367338"/>
            <a:ext cx="69132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F77B-7697-4F30-9C2C-4FBE2B45EB1A}" type="datetimeFigureOut">
              <a:rPr lang="ru-RU" smtClean="0"/>
              <a:t>25.10.2023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8BC91-A100-465B-8C69-FB740B08E1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194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4" y="274638"/>
            <a:ext cx="103698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4" y="1600202"/>
            <a:ext cx="103698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76104" y="6356352"/>
            <a:ext cx="2688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7F77B-7697-4F30-9C2C-4FBE2B45EB1A}" type="datetimeFigureOut">
              <a:rPr lang="ru-RU" smtClean="0"/>
              <a:t>25.10.2023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36710" y="6356352"/>
            <a:ext cx="3648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57487" y="6356352"/>
            <a:ext cx="2688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8BC91-A100-465B-8C69-FB740B08E1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0843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20" y="0"/>
            <a:ext cx="11533594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65183" y="190381"/>
            <a:ext cx="77124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Абай атындағы Қазақ ұлттық педагогикалық университеті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0278" y="1268760"/>
            <a:ext cx="105699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«Географиядағы ғаламдану үрдістері» пәні</a:t>
            </a:r>
            <a:endParaRPr 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76" y="67468"/>
            <a:ext cx="1965103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Google Shape;98;p20"/>
          <p:cNvSpPr/>
          <p:nvPr/>
        </p:nvSpPr>
        <p:spPr>
          <a:xfrm>
            <a:off x="0" y="6627976"/>
            <a:ext cx="11522074" cy="1854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87840"/>
          <a:stretch/>
        </p:blipFill>
        <p:spPr>
          <a:xfrm>
            <a:off x="9721477" y="4581128"/>
            <a:ext cx="1318798" cy="150584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2445" y="2453987"/>
            <a:ext cx="108353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Дәріс 5-6. </a:t>
            </a:r>
            <a:r>
              <a:rPr lang="kk-KZ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Ғаламдану жағдайындағы халықаралық қатынастар. </a:t>
            </a:r>
          </a:p>
          <a:p>
            <a:pPr algn="ctr"/>
            <a:r>
              <a:rPr lang="kk-KZ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Құрлықтық-мұхиттық дихотомия: әлемдік шаруашылық дамуындағы рөлі</a:t>
            </a:r>
            <a:endParaRPr lang="ru-RU" sz="2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5133" y="5157192"/>
            <a:ext cx="1056999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Кафедра: </a:t>
            </a:r>
            <a:r>
              <a:rPr lang="kk-K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География және экология</a:t>
            </a:r>
          </a:p>
          <a:p>
            <a:r>
              <a:rPr lang="kk-K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Лектор: </a:t>
            </a:r>
            <a:r>
              <a:rPr lang="kk-K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аға оқытушы,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PhD </a:t>
            </a:r>
            <a:r>
              <a:rPr lang="kk-K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Алиаскаров Думан Токтарович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59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/>
          <a:srcRect l="9046" t="26375" r="37271" b="32281"/>
          <a:stretch/>
        </p:blipFill>
        <p:spPr>
          <a:xfrm>
            <a:off x="6985173" y="33790"/>
            <a:ext cx="4392489" cy="1901903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216421" y="411339"/>
            <a:ext cx="640752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Жалпы, «Халықаралық қатынастар» ұғымына бір-біріне ұқсас бірнеше анықтамалар берілген. Оларды талдау негізінде үш топқа біріктірдік.</a:t>
            </a:r>
          </a:p>
        </p:txBody>
      </p:sp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984276467"/>
              </p:ext>
            </p:extLst>
          </p:nvPr>
        </p:nvGraphicFramePr>
        <p:xfrm>
          <a:off x="504453" y="2060848"/>
          <a:ext cx="10585177" cy="47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630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0"/>
          <p:cNvSpPr>
            <a:spLocks noChangeArrowheads="1"/>
          </p:cNvSpPr>
          <p:nvPr/>
        </p:nvSpPr>
        <p:spPr bwMode="auto">
          <a:xfrm>
            <a:off x="144413" y="0"/>
            <a:ext cx="11522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Rectangle 47"/>
          <p:cNvSpPr>
            <a:spLocks noChangeArrowheads="1"/>
          </p:cNvSpPr>
          <p:nvPr/>
        </p:nvSpPr>
        <p:spPr bwMode="auto">
          <a:xfrm>
            <a:off x="0" y="-39787"/>
            <a:ext cx="13285740" cy="49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0" y="3378141"/>
          <a:ext cx="6452882" cy="3515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4188194" y="97869"/>
          <a:ext cx="7203828" cy="339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561237" y="4797152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Халықаралық қатынастардың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негізгі түрлері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20477" y="1137190"/>
            <a:ext cx="33226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Халықаралық қатынастардың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деңгейлері</a:t>
            </a:r>
          </a:p>
        </p:txBody>
      </p:sp>
    </p:spTree>
    <p:extLst>
      <p:ext uri="{BB962C8B-B14F-4D97-AF65-F5344CB8AC3E}">
        <p14:creationId xmlns:p14="http://schemas.microsoft.com/office/powerpoint/2010/main" val="348563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/>
          <p:cNvSpPr/>
          <p:nvPr/>
        </p:nvSpPr>
        <p:spPr>
          <a:xfrm>
            <a:off x="8223483" y="2879184"/>
            <a:ext cx="1944216" cy="18722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4027" t="11610" r="16794" b="26375"/>
          <a:stretch/>
        </p:blipFill>
        <p:spPr>
          <a:xfrm>
            <a:off x="1" y="22121"/>
            <a:ext cx="6876244" cy="34656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63836" t="50984" r="34918" b="42125"/>
          <a:stretch/>
        </p:blipFill>
        <p:spPr>
          <a:xfrm>
            <a:off x="7129189" y="980728"/>
            <a:ext cx="578636" cy="18002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707825" y="1054477"/>
            <a:ext cx="38272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Коммунистік партия басқаруындағы </a:t>
            </a:r>
          </a:p>
          <a:p>
            <a:r>
              <a:rPr lang="kk-KZ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социалистік елдер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705253" y="1630541"/>
            <a:ext cx="37007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КСРО-ның социалистік көзқарасын</a:t>
            </a:r>
          </a:p>
          <a:p>
            <a:r>
              <a:rPr lang="kk-KZ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жақтаушы елдер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705253" y="2276872"/>
            <a:ext cx="2871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 да социалистік елдер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5172" t="9640" r="39496" b="42743"/>
          <a:stretch/>
        </p:blipFill>
        <p:spPr>
          <a:xfrm>
            <a:off x="13500" y="3537835"/>
            <a:ext cx="6683641" cy="32337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12279" t="21709" r="84740" b="74050"/>
          <a:stretch/>
        </p:blipFill>
        <p:spPr>
          <a:xfrm>
            <a:off x="7129189" y="4984373"/>
            <a:ext cx="576064" cy="46085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705253" y="5003884"/>
            <a:ext cx="3562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Дүниежүзінің капиталситік елдері</a:t>
            </a: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 rot="10800000">
            <a:off x="9195591" y="3157925"/>
            <a:ext cx="720080" cy="1224136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8497341" y="3212976"/>
            <a:ext cx="720080" cy="1224136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095219" y="190381"/>
            <a:ext cx="41756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r>
              <a:rPr lang="kk-KZ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ғ-/дағы халықаралық қатынастар</a:t>
            </a:r>
          </a:p>
          <a:p>
            <a:pPr algn="ctr"/>
            <a:r>
              <a:rPr lang="kk-KZ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дамуының шектеуші факторы 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19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931" y="34895"/>
            <a:ext cx="11568608" cy="677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66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988221"/>
              </p:ext>
            </p:extLst>
          </p:nvPr>
        </p:nvGraphicFramePr>
        <p:xfrm>
          <a:off x="864493" y="1340771"/>
          <a:ext cx="10009112" cy="496854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{08FB837D-C827-4EFA-A057-4D05807E0F7C}</a:tableStyleId>
              </a:tblPr>
              <a:tblGrid>
                <a:gridCol w="476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60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839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65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4896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1989 жыл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жыл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46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Порттар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Тасылған контейнер саны, млн.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Порттар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Тасылған контейнер саны, млн.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8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Гонконг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Шанхай (Қытай)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43,3</a:t>
                      </a:r>
                      <a:endParaRPr lang="ru-RU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8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Сингапур 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Сингапур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37,2</a:t>
                      </a:r>
                      <a:endParaRPr lang="ru-RU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8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8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Роттердам (Нидерл.)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Нинбо</a:t>
                      </a:r>
                      <a:r>
                        <a:rPr lang="kk-KZ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(Қытай)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27,5</a:t>
                      </a:r>
                      <a:endParaRPr lang="ru-RU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8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Гаосюнь (Тайвань)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Шеньчжень</a:t>
                      </a:r>
                      <a:r>
                        <a:rPr lang="kk-KZ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(Қытай)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25,8</a:t>
                      </a:r>
                      <a:endParaRPr lang="ru-RU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8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Кобе (Жапония)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Гуанчжоу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23,2</a:t>
                      </a:r>
                      <a:endParaRPr lang="ru-RU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8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Пусан (Корея Республикасы)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Пусан (Корея Респ.)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22,0</a:t>
                      </a:r>
                      <a:endParaRPr lang="ru-RU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8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Лос-Анджелес (АҚШ)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Гонконг 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21,0</a:t>
                      </a:r>
                      <a:endParaRPr lang="ru-RU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8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Нью-Йорк (АҚШ)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Циндао</a:t>
                      </a:r>
                      <a:r>
                        <a:rPr lang="kk-KZ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(Қытай)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18,3</a:t>
                      </a:r>
                      <a:endParaRPr lang="ru-RU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48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Келанг (Малайзия)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Тяньжинь (Қытай)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17,3</a:t>
                      </a:r>
                      <a:endParaRPr lang="ru-RU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48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Гамбург (Германия)</a:t>
                      </a:r>
                      <a:endParaRPr lang="ru-RU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</a:t>
                      </a:r>
                      <a:endParaRPr lang="ru-RU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Роттердам (Нидерл.)</a:t>
                      </a:r>
                      <a:endParaRPr lang="ru-RU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14,8</a:t>
                      </a:r>
                      <a:endParaRPr lang="ru-RU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168749" y="692696"/>
            <a:ext cx="61040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Әлемдегі ең ірі порттар (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Economist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бойынша)</a:t>
            </a:r>
          </a:p>
        </p:txBody>
      </p:sp>
    </p:spTree>
    <p:extLst>
      <p:ext uri="{BB962C8B-B14F-4D97-AF65-F5344CB8AC3E}">
        <p14:creationId xmlns:p14="http://schemas.microsoft.com/office/powerpoint/2010/main" val="131654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77" y="7676"/>
            <a:ext cx="10172635" cy="674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3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21" y="404664"/>
            <a:ext cx="11143012" cy="5400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39355" y="6309320"/>
            <a:ext cx="10297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«Батыс Еуропа - Батыс Қытай» автодәлізінің Қазақстандағы бағыты</a:t>
            </a:r>
          </a:p>
        </p:txBody>
      </p:sp>
    </p:spTree>
    <p:extLst>
      <p:ext uri="{BB962C8B-B14F-4D97-AF65-F5344CB8AC3E}">
        <p14:creationId xmlns:p14="http://schemas.microsoft.com/office/powerpoint/2010/main" val="301187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7347" t="9641" r="35057" b="36219"/>
          <a:stretch/>
        </p:blipFill>
        <p:spPr>
          <a:xfrm>
            <a:off x="432445" y="116632"/>
            <a:ext cx="10403194" cy="665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8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3268</TotalTime>
  <Words>392</Words>
  <Application>Microsoft Office PowerPoint</Application>
  <PresentationFormat>Произвольный</PresentationFormat>
  <Paragraphs>115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«Картография» пәнін онлайн оқытуда web-картографиялық сервистердә тиімді пайдалану</dc:title>
  <dc:creator>User</dc:creator>
  <cp:lastModifiedBy>User</cp:lastModifiedBy>
  <cp:revision>233</cp:revision>
  <dcterms:created xsi:type="dcterms:W3CDTF">2020-04-25T03:49:09Z</dcterms:created>
  <dcterms:modified xsi:type="dcterms:W3CDTF">2023-10-25T14:16:12Z</dcterms:modified>
</cp:coreProperties>
</file>